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Black"/>
      <p:bold r:id="rId15"/>
      <p:boldItalic r:id="rId16"/>
    </p:embeddedFont>
    <p:embeddedFont>
      <p:font typeface="Roboto Medium"/>
      <p:regular r:id="rId17"/>
      <p:bold r:id="rId18"/>
      <p:italic r:id="rId19"/>
      <p:boldItalic r:id="rId20"/>
    </p:embeddedFont>
    <p:embeddedFont>
      <p:font typeface="Roboto"/>
      <p:regular r:id="rId21"/>
      <p:bold r:id="rId22"/>
      <p:italic r:id="rId23"/>
      <p:boldItalic r:id="rId24"/>
    </p:embeddedFont>
    <p:embeddedFont>
      <p:font typeface="Comfortaa"/>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omfortaa-bold.fntdata"/><Relationship Id="rId25" Type="http://schemas.openxmlformats.org/officeDocument/2006/relationships/font" Target="fonts/Comforta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lack-bold.fntdata"/><Relationship Id="rId14" Type="http://schemas.openxmlformats.org/officeDocument/2006/relationships/slide" Target="slides/slide9.xml"/><Relationship Id="rId17" Type="http://schemas.openxmlformats.org/officeDocument/2006/relationships/font" Target="fonts/RobotoMedium-regular.fntdata"/><Relationship Id="rId16" Type="http://schemas.openxmlformats.org/officeDocument/2006/relationships/font" Target="fonts/RobotoBlack-boldItalic.fntdata"/><Relationship Id="rId19" Type="http://schemas.openxmlformats.org/officeDocument/2006/relationships/font" Target="fonts/RobotoMedium-italic.fntdata"/><Relationship Id="rId18" Type="http://schemas.openxmlformats.org/officeDocument/2006/relationships/font" Target="fonts/RobotoMedium-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245b352a0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245b352a0e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245b352a0e_0_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t>Bueno, para empezar les cuento un poco sobre mi:</a:t>
            </a:r>
            <a:endParaRPr/>
          </a:p>
          <a:p>
            <a:pPr indent="0" lvl="0" marL="0" rtl="0" algn="l">
              <a:spcBef>
                <a:spcPts val="0"/>
              </a:spcBef>
              <a:spcAft>
                <a:spcPts val="0"/>
              </a:spcAft>
              <a:buNone/>
            </a:pPr>
            <a:r>
              <a:rPr lang="es-419"/>
              <a:t>Me llamo Bianca Montenegro, LU9YBM y tengo 23 años. Soy radioaficionada desde agosto de 2023, hice el curso en el Radio Club General Roca, del que soy socia. Vengo de una familia de radioaficionados, mi padre es LU5YEC y mi madre es LU3YL, mi hermana mayor también es radioaficionada, LU7YCH, sin embargo ella no es muy activa. También soy socia del Radio Club Argentino, y presido la comisión YOTA desde abril de este año.</a:t>
            </a:r>
            <a:endParaRPr/>
          </a:p>
          <a:p>
            <a:pPr indent="0" lvl="0" marL="0" rtl="0" algn="l">
              <a:spcBef>
                <a:spcPts val="0"/>
              </a:spcBef>
              <a:spcAft>
                <a:spcPts val="0"/>
              </a:spcAft>
              <a:buNone/>
            </a:pPr>
            <a:r>
              <a:rPr lang="es-419"/>
              <a:t>Participo activamente de YOTA Argentina desde diciembre del año pasado, cuando me invitaron a participar de mi primer YOTA Month. Principalmente opero en satélites, con ayuda de mi padre y la antena log </a:t>
            </a:r>
            <a:r>
              <a:rPr lang="es-419"/>
              <a:t>periódica</a:t>
            </a:r>
            <a:r>
              <a:rPr lang="es-419"/>
              <a:t> que él fabrica; y en la banda de 40m. En casa tenemos un equipo Kenwood TS-140S y una antena vertical con dipolo para 40m.</a:t>
            </a:r>
            <a:endParaRPr/>
          </a:p>
          <a:p>
            <a:pPr indent="0" lvl="0" marL="0" rtl="0" algn="l">
              <a:spcBef>
                <a:spcPts val="0"/>
              </a:spcBef>
              <a:spcAft>
                <a:spcPts val="0"/>
              </a:spcAft>
              <a:buNone/>
            </a:pPr>
            <a:r>
              <a:rPr lang="es-419"/>
              <a:t>En julio de este año, tuve la oportunidad de representar al país y al Radio Club Argentino en el campamento YOTA organizado por la R2 de IARU. Luego del campamento, la organización me pidió que escriba un </a:t>
            </a:r>
            <a:r>
              <a:rPr lang="es-419"/>
              <a:t>artículo contando mi experiencia</a:t>
            </a:r>
            <a:r>
              <a:rPr lang="es-419"/>
              <a:t> para la revista QST de la ARRL, que todavía no ha sido publicado. También escribí un artículo para la revista del RCA que será publicado en la próxima edición.</a:t>
            </a:r>
            <a:endParaRPr/>
          </a:p>
        </p:txBody>
      </p:sp>
      <p:sp>
        <p:nvSpPr>
          <p:cNvPr id="65" name="Google Shape;65;g2245b352a0e_0_8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24723a9ee2_2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77" name="Google Shape;77;g224723a9ee2_2_3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24723a9ee2_2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419">
                <a:solidFill>
                  <a:schemeClr val="dk1"/>
                </a:solidFill>
              </a:rPr>
              <a:t>Estas son algunas de las principales actividades impulsadas por YOTA con el objetivo de incrementar actividad de los jóvenes en el aire, fortalecer la reputación del programa YOTA y demostrar el apoyo a los jóvenes de todo el mundo.</a:t>
            </a:r>
            <a:br>
              <a:rPr lang="es-419">
                <a:solidFill>
                  <a:schemeClr val="dk1"/>
                </a:solidFill>
              </a:rPr>
            </a:br>
            <a:br>
              <a:rPr lang="es-419">
                <a:solidFill>
                  <a:schemeClr val="dk1"/>
                </a:solidFill>
              </a:rPr>
            </a:br>
            <a:r>
              <a:rPr lang="es-419">
                <a:solidFill>
                  <a:schemeClr val="dk1"/>
                </a:solidFill>
              </a:rPr>
              <a:t>- El Mes YOTA se celebra durante todo el mes de diciembre, jóvenes operadores de todo el mundo activan estaciones con el sufijo "YOTA". Este año los operadores argentinos utilizarán la SDE LT4YOTA.</a:t>
            </a:r>
            <a:endParaRPr>
              <a:solidFill>
                <a:schemeClr val="dk1"/>
              </a:solidFill>
            </a:endParaRPr>
          </a:p>
          <a:p>
            <a:pPr indent="0" lvl="0" marL="0" rtl="0" algn="l">
              <a:spcBef>
                <a:spcPts val="1000"/>
              </a:spcBef>
              <a:spcAft>
                <a:spcPts val="0"/>
              </a:spcAft>
              <a:buClr>
                <a:schemeClr val="dk1"/>
              </a:buClr>
              <a:buSzPts val="1100"/>
              <a:buFont typeface="Arial"/>
              <a:buNone/>
            </a:pPr>
            <a:r>
              <a:rPr lang="es-419">
                <a:solidFill>
                  <a:schemeClr val="dk1"/>
                </a:solidFill>
              </a:rPr>
              <a:t>- E</a:t>
            </a:r>
            <a:r>
              <a:rPr lang="es-419">
                <a:solidFill>
                  <a:schemeClr val="dk1"/>
                </a:solidFill>
              </a:rPr>
              <a:t>l YOTA contest es un concurso que consta de 3 rounds (marzo, julio y diciembre) dirigido a jóvenes radioaficionados menores de 25 años y a radioaficionados de otras edades. Se realizan contactos en distintas bandas usando los modos CW y SSB. Existen diferentes categorías de participación, algunas específicas para los jóvenes (YOTA) y otras abiertas a todos. Está diseñado para ser inclusivo, con categorías para operadores individuales, multioperadores y radioescuchas.</a:t>
            </a:r>
            <a:endParaRPr>
              <a:solidFill>
                <a:schemeClr val="dk1"/>
              </a:solidFill>
            </a:endParaRPr>
          </a:p>
          <a:p>
            <a:pPr indent="0" lvl="0" marL="0" rtl="0" algn="l">
              <a:spcBef>
                <a:spcPts val="1000"/>
              </a:spcBef>
              <a:spcAft>
                <a:spcPts val="0"/>
              </a:spcAft>
              <a:buClr>
                <a:schemeClr val="dk1"/>
              </a:buClr>
              <a:buSzPts val="1100"/>
              <a:buFont typeface="Arial"/>
              <a:buNone/>
            </a:pPr>
            <a:r>
              <a:rPr lang="es-419">
                <a:solidFill>
                  <a:schemeClr val="dk1"/>
                </a:solidFill>
              </a:rPr>
              <a:t>- </a:t>
            </a:r>
            <a:r>
              <a:rPr lang="es-419">
                <a:solidFill>
                  <a:schemeClr val="dk1"/>
                </a:solidFill>
              </a:rPr>
              <a:t>Los campamentos YOTA son eventos donde jóvenes radioaficionados se reúnen para aprender, operar radios, y, lo más importante, conectar con otros jóvenes que comparten su pasión. Durante una semana, los participantes asisten a talleres técnicos, operan estaciones de radio, y participan en actividades de construcción de equipos y activaciones. Los principales son el Campamento YOTA América, organizado por la R2 y el Campamento de Verano de la R1. Si bien están divididos por regiones organizadoras, las inscripciones están abiertas a todo aquel que quiera asistir.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s-419">
                <a:solidFill>
                  <a:schemeClr val="dk1"/>
                </a:solidFill>
              </a:rPr>
              <a:t>Lo bueno que tienen estos campamentos es que el costo es relativamente barato, teniendo en cuenta todo lo que incluye. El costo del campamento de la R2 es solo de 100 dólares e incluye alojamiento, comidas, traslado desde y hasta el aeropuerto, también cada campista recibe una mochila con 3 remeras, el manual del campamento, una botella, anotadores, y souvenires del campamento. Si bien asistir al campamento tiene un costo de solo 100 dólares, los campistas deben encargarse de pagar su propio pasaje de avión hasta la ciudad organizadora del campamento.</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s-419">
                <a:solidFill>
                  <a:schemeClr val="dk1"/>
                </a:solidFill>
              </a:rPr>
              <a:t>En mi caso, gracias a la gestión y el aval del Radio Club Argentino, que se encargó de gestionar la ayuda financiera con IARU y la organización del campamento, pude viajar con los gastos pagados. Este año el campamento se realizó en Halifax, Canadá y el año que viene se realizará en Estados Unidos, en Denver.</a:t>
            </a:r>
            <a:endParaRPr>
              <a:solidFill>
                <a:schemeClr val="dk1"/>
              </a:solidFill>
            </a:endParaRPr>
          </a:p>
        </p:txBody>
      </p:sp>
      <p:sp>
        <p:nvSpPr>
          <p:cNvPr id="327" name="Google Shape;327;g224723a9ee2_2_6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24723a9ee2_2_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a:solidFill>
                  <a:schemeClr val="dk1"/>
                </a:solidFill>
              </a:rPr>
              <a:t>Estas fueron algunas de las actividades que se llevaron a cabo en el campamento de este año en Halifax, Canadá.</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419">
                <a:solidFill>
                  <a:schemeClr val="dk1"/>
                </a:solidFill>
              </a:rPr>
              <a:t>Uno de los principales objetivos del campamento es que al menos el 50% de los talleres están liderados por jóvenes, el campamento superó ampliamente ese objetivo ya que más del 80% de los talleres fue dirigido por jóvenes. Otro de los objetivos es que todos los campistas realicen al menos un contacto usando la señal distintiva especial, la de este año fue VE1YOTA.</a:t>
            </a:r>
            <a:endParaRPr>
              <a:solidFill>
                <a:schemeClr val="dk1"/>
              </a:solidFill>
            </a:endParaRPr>
          </a:p>
        </p:txBody>
      </p:sp>
      <p:sp>
        <p:nvSpPr>
          <p:cNvPr id="361" name="Google Shape;361;g224723a9ee2_2_7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24723a9ee2_2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419">
                <a:solidFill>
                  <a:schemeClr val="dk1"/>
                </a:solidFill>
              </a:rPr>
              <a:t>Como radioaficionada joven de Argentina que obtuvo su licencia hace apenas un año, poder representar a argentina avalada por el Radio Club Argentino fue un honor. Siento que esta experiencia me sirvió no solo para mejorar mis habilidades técnicas, sino que también me ayudó para ganar confianza en mis capacidades. Pude operar equipos de alta gama como ICOM-7300 y 7610 y usar los headsets Heil Sound Pro-7, también participé de mi primera activación POTA, la cual fue una de mis actividades favoritas. En la ceremonia de cierre se realizaron sorteos de manuales y antenas y tuve la suerte de ganarme una antena arrow</a:t>
            </a:r>
            <a:endParaRPr>
              <a:solidFill>
                <a:schemeClr val="dk1"/>
              </a:solidFill>
            </a:endParaRPr>
          </a:p>
        </p:txBody>
      </p:sp>
      <p:sp>
        <p:nvSpPr>
          <p:cNvPr id="373" name="Google Shape;373;g224723a9ee2_2_7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d35492d74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2d35492d74c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d35492d74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2d35492d74c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224723a9ee2_2_7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24723a9ee2_2_7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2.jpg"/><Relationship Id="rId6"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s://youthontheair.org/yota-month-2023/" TargetMode="External"/><Relationship Id="rId11" Type="http://schemas.openxmlformats.org/officeDocument/2006/relationships/image" Target="../media/image13.png"/><Relationship Id="rId10" Type="http://schemas.openxmlformats.org/officeDocument/2006/relationships/image" Target="../media/image8.png"/><Relationship Id="rId9" Type="http://schemas.openxmlformats.org/officeDocument/2006/relationships/image" Target="../media/image9.png"/><Relationship Id="rId5" Type="http://schemas.openxmlformats.org/officeDocument/2006/relationships/hyperlink" Target="https://www.ham-yota.com/contest/" TargetMode="External"/><Relationship Id="rId6" Type="http://schemas.openxmlformats.org/officeDocument/2006/relationships/hyperlink" Target="https://youthontheair.org/camps/" TargetMode="External"/><Relationship Id="rId7" Type="http://schemas.openxmlformats.org/officeDocument/2006/relationships/image" Target="../media/image6.png"/><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2.jpg"/><Relationship Id="rId5" Type="http://schemas.openxmlformats.org/officeDocument/2006/relationships/image" Target="../media/image24.jp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0.jpg"/><Relationship Id="rId11" Type="http://schemas.openxmlformats.org/officeDocument/2006/relationships/image" Target="../media/image16.jpg"/><Relationship Id="rId10" Type="http://schemas.openxmlformats.org/officeDocument/2006/relationships/image" Target="../media/image17.jpg"/><Relationship Id="rId9" Type="http://schemas.openxmlformats.org/officeDocument/2006/relationships/image" Target="../media/image26.jpg"/><Relationship Id="rId5" Type="http://schemas.openxmlformats.org/officeDocument/2006/relationships/image" Target="../media/image23.jpg"/><Relationship Id="rId6" Type="http://schemas.openxmlformats.org/officeDocument/2006/relationships/image" Target="../media/image21.jpg"/><Relationship Id="rId7" Type="http://schemas.openxmlformats.org/officeDocument/2006/relationships/image" Target="../media/image27.jpg"/><Relationship Id="rId8"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s://youthontheair.org/" TargetMode="External"/><Relationship Id="rId5"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085850" y="1619213"/>
            <a:ext cx="6858000" cy="17907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rgbClr val="D61E11"/>
              </a:buClr>
              <a:buSzPts val="4500"/>
              <a:buFont typeface="Roboto Black"/>
              <a:buNone/>
            </a:pPr>
            <a:r>
              <a:t/>
            </a:r>
            <a:endParaRPr/>
          </a:p>
        </p:txBody>
      </p:sp>
      <p:sp>
        <p:nvSpPr>
          <p:cNvPr id="55" name="Google Shape;55;p13"/>
          <p:cNvSpPr txBox="1"/>
          <p:nvPr>
            <p:ph idx="1" type="subTitle"/>
          </p:nvPr>
        </p:nvSpPr>
        <p:spPr>
          <a:xfrm>
            <a:off x="1085850" y="1893713"/>
            <a:ext cx="6858000" cy="12417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1800"/>
              <a:buNone/>
            </a:pPr>
            <a:r>
              <a:t/>
            </a:r>
            <a:endParaRPr/>
          </a:p>
        </p:txBody>
      </p:sp>
      <p:sp>
        <p:nvSpPr>
          <p:cNvPr id="56" name="Google Shape;56;p13"/>
          <p:cNvSpPr/>
          <p:nvPr/>
        </p:nvSpPr>
        <p:spPr>
          <a:xfrm>
            <a:off x="74138" y="69525"/>
            <a:ext cx="8995800" cy="5004600"/>
          </a:xfrm>
          <a:prstGeom prst="roundRect">
            <a:avLst>
              <a:gd fmla="val 16667" name="adj"/>
            </a:avLst>
          </a:prstGeom>
          <a:solidFill>
            <a:schemeClr val="lt1"/>
          </a:solidFill>
          <a:ln cap="flat" cmpd="sng" w="76200">
            <a:solidFill>
              <a:srgbClr val="00A8F3"/>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57" name="Google Shape;57;p13"/>
          <p:cNvSpPr/>
          <p:nvPr/>
        </p:nvSpPr>
        <p:spPr>
          <a:xfrm>
            <a:off x="180563" y="187988"/>
            <a:ext cx="8782800" cy="4767600"/>
          </a:xfrm>
          <a:prstGeom prst="roundRect">
            <a:avLst>
              <a:gd fmla="val 16667" name="adj"/>
            </a:avLst>
          </a:prstGeom>
          <a:solidFill>
            <a:schemeClr val="lt1"/>
          </a:solidFill>
          <a:ln cap="flat" cmpd="sng" w="76200">
            <a:solidFill>
              <a:srgbClr val="ACE8F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pic>
        <p:nvPicPr>
          <p:cNvPr id="58" name="Google Shape;58;p13"/>
          <p:cNvPicPr preferRelativeResize="0"/>
          <p:nvPr/>
        </p:nvPicPr>
        <p:blipFill rotWithShape="1">
          <a:blip r:embed="rId3">
            <a:alphaModFix/>
          </a:blip>
          <a:srcRect b="13117" l="9036" r="13534" t="11627"/>
          <a:stretch/>
        </p:blipFill>
        <p:spPr>
          <a:xfrm>
            <a:off x="2858750" y="1415801"/>
            <a:ext cx="3426500" cy="2791500"/>
          </a:xfrm>
          <a:prstGeom prst="rect">
            <a:avLst/>
          </a:prstGeom>
          <a:noFill/>
          <a:ln>
            <a:noFill/>
          </a:ln>
        </p:spPr>
      </p:pic>
      <p:sp>
        <p:nvSpPr>
          <p:cNvPr id="59" name="Google Shape;59;p13"/>
          <p:cNvSpPr txBox="1"/>
          <p:nvPr/>
        </p:nvSpPr>
        <p:spPr>
          <a:xfrm>
            <a:off x="0" y="184899"/>
            <a:ext cx="9144000" cy="15576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None/>
            </a:pPr>
            <a:r>
              <a:rPr lang="es-419" sz="3000">
                <a:solidFill>
                  <a:srgbClr val="00A8F3"/>
                </a:solidFill>
                <a:latin typeface="Roboto Black"/>
                <a:ea typeface="Roboto Black"/>
                <a:cs typeface="Roboto Black"/>
                <a:sym typeface="Roboto Black"/>
              </a:rPr>
              <a:t>Construyendo el Futuro de la Radioafición:</a:t>
            </a:r>
            <a:endParaRPr sz="3000">
              <a:solidFill>
                <a:srgbClr val="00A8F3"/>
              </a:solidFill>
              <a:latin typeface="Roboto Black"/>
              <a:ea typeface="Roboto Black"/>
              <a:cs typeface="Roboto Black"/>
              <a:sym typeface="Roboto Black"/>
            </a:endParaRPr>
          </a:p>
          <a:p>
            <a:pPr indent="0" lvl="0" marL="0" rtl="0" algn="ctr">
              <a:lnSpc>
                <a:spcPct val="90000"/>
              </a:lnSpc>
              <a:spcBef>
                <a:spcPts val="0"/>
              </a:spcBef>
              <a:spcAft>
                <a:spcPts val="0"/>
              </a:spcAft>
              <a:buNone/>
            </a:pPr>
            <a:r>
              <a:rPr lang="es-419" sz="3000">
                <a:solidFill>
                  <a:srgbClr val="00A8F3"/>
                </a:solidFill>
                <a:latin typeface="Roboto Black"/>
                <a:ea typeface="Roboto Black"/>
                <a:cs typeface="Roboto Black"/>
                <a:sym typeface="Roboto Black"/>
              </a:rPr>
              <a:t>YOTA América 2024 y el Mes YOTA</a:t>
            </a:r>
            <a:endParaRPr sz="3000">
              <a:solidFill>
                <a:srgbClr val="00A8F3"/>
              </a:solidFill>
              <a:latin typeface="Roboto Black"/>
              <a:ea typeface="Roboto Black"/>
              <a:cs typeface="Roboto Black"/>
              <a:sym typeface="Roboto Black"/>
            </a:endParaRPr>
          </a:p>
        </p:txBody>
      </p:sp>
      <p:sp>
        <p:nvSpPr>
          <p:cNvPr id="60" name="Google Shape;60;p13"/>
          <p:cNvSpPr txBox="1"/>
          <p:nvPr/>
        </p:nvSpPr>
        <p:spPr>
          <a:xfrm>
            <a:off x="1990200" y="4158075"/>
            <a:ext cx="5163600" cy="8310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None/>
            </a:pPr>
            <a:r>
              <a:rPr lang="es-419" sz="1800">
                <a:solidFill>
                  <a:schemeClr val="dk2"/>
                </a:solidFill>
                <a:latin typeface="Roboto"/>
                <a:ea typeface="Roboto"/>
                <a:cs typeface="Roboto"/>
                <a:sym typeface="Roboto"/>
              </a:rPr>
              <a:t>Bianca Montenegro LU9YBM</a:t>
            </a:r>
            <a:endParaRPr sz="1800">
              <a:solidFill>
                <a:schemeClr val="dk2"/>
              </a:solidFill>
              <a:latin typeface="Roboto"/>
              <a:ea typeface="Roboto"/>
              <a:cs typeface="Roboto"/>
              <a:sym typeface="Roboto"/>
            </a:endParaRPr>
          </a:p>
        </p:txBody>
      </p:sp>
      <p:pic>
        <p:nvPicPr>
          <p:cNvPr id="61" name="Google Shape;61;p13"/>
          <p:cNvPicPr preferRelativeResize="0"/>
          <p:nvPr/>
        </p:nvPicPr>
        <p:blipFill>
          <a:blip r:embed="rId4">
            <a:alphaModFix/>
          </a:blip>
          <a:stretch>
            <a:fillRect/>
          </a:stretch>
        </p:blipFill>
        <p:spPr>
          <a:xfrm>
            <a:off x="518000" y="3686250"/>
            <a:ext cx="1104500" cy="1104500"/>
          </a:xfrm>
          <a:prstGeom prst="rect">
            <a:avLst/>
          </a:prstGeom>
          <a:noFill/>
          <a:ln>
            <a:noFill/>
          </a:ln>
        </p:spPr>
      </p:pic>
      <p:pic>
        <p:nvPicPr>
          <p:cNvPr id="62" name="Google Shape;62;p13"/>
          <p:cNvPicPr preferRelativeResize="0"/>
          <p:nvPr/>
        </p:nvPicPr>
        <p:blipFill>
          <a:blip r:embed="rId5">
            <a:alphaModFix/>
          </a:blip>
          <a:stretch>
            <a:fillRect/>
          </a:stretch>
        </p:blipFill>
        <p:spPr>
          <a:xfrm>
            <a:off x="7753875" y="2729200"/>
            <a:ext cx="1046300" cy="20615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4"/>
          <p:cNvPicPr preferRelativeResize="0"/>
          <p:nvPr/>
        </p:nvPicPr>
        <p:blipFill rotWithShape="1">
          <a:blip r:embed="rId3">
            <a:alphaModFix amt="40000"/>
          </a:blip>
          <a:srcRect b="7977" l="10367" r="16259" t="10866"/>
          <a:stretch/>
        </p:blipFill>
        <p:spPr>
          <a:xfrm>
            <a:off x="1798655" y="-1"/>
            <a:ext cx="5546691" cy="5143501"/>
          </a:xfrm>
          <a:prstGeom prst="rect">
            <a:avLst/>
          </a:prstGeom>
          <a:noFill/>
          <a:ln>
            <a:noFill/>
          </a:ln>
        </p:spPr>
      </p:pic>
      <p:sp>
        <p:nvSpPr>
          <p:cNvPr id="68" name="Google Shape;68;p14"/>
          <p:cNvSpPr/>
          <p:nvPr/>
        </p:nvSpPr>
        <p:spPr>
          <a:xfrm>
            <a:off x="74138" y="69525"/>
            <a:ext cx="8995800" cy="5004600"/>
          </a:xfrm>
          <a:prstGeom prst="roundRect">
            <a:avLst>
              <a:gd fmla="val 16667" name="adj"/>
            </a:avLst>
          </a:prstGeom>
          <a:noFill/>
          <a:ln cap="flat" cmpd="sng" w="76200">
            <a:solidFill>
              <a:srgbClr val="00A8F3"/>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69" name="Google Shape;69;p14"/>
          <p:cNvSpPr txBox="1"/>
          <p:nvPr/>
        </p:nvSpPr>
        <p:spPr>
          <a:xfrm>
            <a:off x="628650" y="37983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lang="es-419" sz="3000">
                <a:solidFill>
                  <a:srgbClr val="00A8F3"/>
                </a:solidFill>
                <a:latin typeface="Roboto Black"/>
                <a:ea typeface="Roboto Black"/>
                <a:cs typeface="Roboto Black"/>
                <a:sym typeface="Roboto Black"/>
              </a:rPr>
              <a:t>¿Quién soy?</a:t>
            </a:r>
            <a:endParaRPr sz="3000">
              <a:solidFill>
                <a:srgbClr val="00A8F3"/>
              </a:solidFill>
              <a:latin typeface="Roboto Black"/>
              <a:ea typeface="Roboto Black"/>
              <a:cs typeface="Roboto Black"/>
              <a:sym typeface="Roboto Black"/>
            </a:endParaRPr>
          </a:p>
        </p:txBody>
      </p:sp>
      <p:sp>
        <p:nvSpPr>
          <p:cNvPr id="70" name="Google Shape;70;p14"/>
          <p:cNvSpPr/>
          <p:nvPr/>
        </p:nvSpPr>
        <p:spPr>
          <a:xfrm>
            <a:off x="180563" y="187988"/>
            <a:ext cx="8782800" cy="4767600"/>
          </a:xfrm>
          <a:prstGeom prst="roundRect">
            <a:avLst>
              <a:gd fmla="val 16667" name="adj"/>
            </a:avLst>
          </a:prstGeom>
          <a:noFill/>
          <a:ln cap="flat" cmpd="sng" w="76200">
            <a:solidFill>
              <a:srgbClr val="ACE8F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71" name="Google Shape;71;p14"/>
          <p:cNvSpPr txBox="1"/>
          <p:nvPr/>
        </p:nvSpPr>
        <p:spPr>
          <a:xfrm>
            <a:off x="400050" y="1180625"/>
            <a:ext cx="7704300" cy="3348000"/>
          </a:xfrm>
          <a:prstGeom prst="rect">
            <a:avLst/>
          </a:prstGeom>
          <a:noFill/>
          <a:ln>
            <a:noFill/>
          </a:ln>
        </p:spPr>
        <p:txBody>
          <a:bodyPr anchorCtr="0" anchor="t" bIns="34275" lIns="68575" spcFirstLastPara="1" rIns="68575" wrap="square" tIns="34275">
            <a:noAutofit/>
          </a:bodyPr>
          <a:lstStyle/>
          <a:p>
            <a:pPr indent="-38100" lvl="0" marL="177800" rtl="0" algn="l">
              <a:lnSpc>
                <a:spcPct val="100000"/>
              </a:lnSpc>
              <a:spcBef>
                <a:spcPts val="0"/>
              </a:spcBef>
              <a:spcAft>
                <a:spcPts val="0"/>
              </a:spcAft>
              <a:buSzPts val="605"/>
              <a:buNone/>
            </a:pPr>
            <a:r>
              <a:rPr lang="es-419" sz="1800">
                <a:solidFill>
                  <a:schemeClr val="dk2"/>
                </a:solidFill>
                <a:latin typeface="Roboto"/>
                <a:ea typeface="Roboto"/>
                <a:cs typeface="Roboto"/>
                <a:sym typeface="Roboto"/>
              </a:rPr>
              <a:t>Bianca Montenegro LU9YBM (23 años)</a:t>
            </a:r>
            <a:endParaRPr sz="1800">
              <a:solidFill>
                <a:schemeClr val="dk2"/>
              </a:solidFill>
              <a:latin typeface="Roboto"/>
              <a:ea typeface="Roboto"/>
              <a:cs typeface="Roboto"/>
              <a:sym typeface="Roboto"/>
            </a:endParaRPr>
          </a:p>
          <a:p>
            <a:pPr indent="-279400" lvl="0" marL="342900" rtl="0" algn="l">
              <a:lnSpc>
                <a:spcPct val="100000"/>
              </a:lnSpc>
              <a:spcBef>
                <a:spcPts val="1000"/>
              </a:spcBef>
              <a:spcAft>
                <a:spcPts val="0"/>
              </a:spcAft>
              <a:buClr>
                <a:schemeClr val="dk2"/>
              </a:buClr>
              <a:buSzPts val="1800"/>
              <a:buFont typeface="Roboto"/>
              <a:buChar char="•"/>
            </a:pPr>
            <a:r>
              <a:rPr lang="es-419" sz="1800">
                <a:solidFill>
                  <a:schemeClr val="dk2"/>
                </a:solidFill>
                <a:latin typeface="Roboto"/>
                <a:ea typeface="Roboto"/>
                <a:cs typeface="Roboto"/>
                <a:sym typeface="Roboto"/>
              </a:rPr>
              <a:t>Radioaficionada desde agosto 2023.</a:t>
            </a:r>
            <a:endParaRPr sz="1800">
              <a:solidFill>
                <a:schemeClr val="dk2"/>
              </a:solidFill>
              <a:latin typeface="Roboto"/>
              <a:ea typeface="Roboto"/>
              <a:cs typeface="Roboto"/>
              <a:sym typeface="Roboto"/>
            </a:endParaRPr>
          </a:p>
          <a:p>
            <a:pPr indent="-279400" lvl="0" marL="342900" rtl="0" algn="l">
              <a:lnSpc>
                <a:spcPct val="100000"/>
              </a:lnSpc>
              <a:spcBef>
                <a:spcPts val="1000"/>
              </a:spcBef>
              <a:spcAft>
                <a:spcPts val="0"/>
              </a:spcAft>
              <a:buClr>
                <a:schemeClr val="dk2"/>
              </a:buClr>
              <a:buSzPts val="1800"/>
              <a:buFont typeface="Roboto"/>
              <a:buChar char="•"/>
            </a:pPr>
            <a:r>
              <a:rPr lang="es-419" sz="1800">
                <a:solidFill>
                  <a:schemeClr val="dk2"/>
                </a:solidFill>
                <a:latin typeface="Roboto"/>
                <a:ea typeface="Roboto"/>
                <a:cs typeface="Roboto"/>
                <a:sym typeface="Roboto"/>
              </a:rPr>
              <a:t>Socia de LU3VAL y LU4AA.</a:t>
            </a:r>
            <a:endParaRPr sz="1800">
              <a:solidFill>
                <a:schemeClr val="dk2"/>
              </a:solidFill>
              <a:latin typeface="Roboto"/>
              <a:ea typeface="Roboto"/>
              <a:cs typeface="Roboto"/>
              <a:sym typeface="Roboto"/>
            </a:endParaRPr>
          </a:p>
          <a:p>
            <a:pPr indent="-279400" lvl="0" marL="342900" rtl="0" algn="l">
              <a:lnSpc>
                <a:spcPct val="100000"/>
              </a:lnSpc>
              <a:spcBef>
                <a:spcPts val="1000"/>
              </a:spcBef>
              <a:spcAft>
                <a:spcPts val="0"/>
              </a:spcAft>
              <a:buClr>
                <a:schemeClr val="dk2"/>
              </a:buClr>
              <a:buSzPts val="1800"/>
              <a:buFont typeface="Roboto"/>
              <a:buChar char="•"/>
            </a:pPr>
            <a:r>
              <a:rPr lang="es-419" sz="1800">
                <a:solidFill>
                  <a:schemeClr val="dk2"/>
                </a:solidFill>
                <a:latin typeface="Roboto"/>
                <a:ea typeface="Roboto"/>
                <a:cs typeface="Roboto"/>
                <a:sym typeface="Roboto"/>
              </a:rPr>
              <a:t>Presido la comisión YOTA del RCA.</a:t>
            </a:r>
            <a:endParaRPr sz="1800">
              <a:solidFill>
                <a:schemeClr val="dk2"/>
              </a:solidFill>
              <a:latin typeface="Roboto"/>
              <a:ea typeface="Roboto"/>
              <a:cs typeface="Roboto"/>
              <a:sym typeface="Roboto"/>
            </a:endParaRPr>
          </a:p>
          <a:p>
            <a:pPr indent="-279400" lvl="0" marL="342900" rtl="0" algn="l">
              <a:lnSpc>
                <a:spcPct val="100000"/>
              </a:lnSpc>
              <a:spcBef>
                <a:spcPts val="1000"/>
              </a:spcBef>
              <a:spcAft>
                <a:spcPts val="0"/>
              </a:spcAft>
              <a:buClr>
                <a:schemeClr val="dk2"/>
              </a:buClr>
              <a:buSzPts val="1800"/>
              <a:buFont typeface="Roboto"/>
              <a:buChar char="•"/>
            </a:pPr>
            <a:r>
              <a:rPr lang="es-419" sz="1800">
                <a:solidFill>
                  <a:schemeClr val="dk2"/>
                </a:solidFill>
                <a:latin typeface="Roboto"/>
                <a:ea typeface="Roboto"/>
                <a:cs typeface="Roboto"/>
                <a:sym typeface="Roboto"/>
              </a:rPr>
              <a:t>Participo activamente en YOTA desde diciembre de 2023.</a:t>
            </a:r>
            <a:endParaRPr sz="1800">
              <a:solidFill>
                <a:schemeClr val="dk2"/>
              </a:solidFill>
              <a:latin typeface="Roboto"/>
              <a:ea typeface="Roboto"/>
              <a:cs typeface="Roboto"/>
              <a:sym typeface="Roboto"/>
            </a:endParaRPr>
          </a:p>
          <a:p>
            <a:pPr indent="-279400" lvl="0" marL="342900" rtl="0" algn="l">
              <a:lnSpc>
                <a:spcPct val="100000"/>
              </a:lnSpc>
              <a:spcBef>
                <a:spcPts val="1000"/>
              </a:spcBef>
              <a:spcAft>
                <a:spcPts val="0"/>
              </a:spcAft>
              <a:buClr>
                <a:schemeClr val="dk2"/>
              </a:buClr>
              <a:buSzPts val="1800"/>
              <a:buFont typeface="Roboto"/>
              <a:buChar char="•"/>
            </a:pPr>
            <a:r>
              <a:rPr lang="es-419" sz="1800">
                <a:solidFill>
                  <a:schemeClr val="dk2"/>
                </a:solidFill>
                <a:latin typeface="Roboto"/>
                <a:ea typeface="Roboto"/>
                <a:cs typeface="Roboto"/>
                <a:sym typeface="Roboto"/>
              </a:rPr>
              <a:t>O</a:t>
            </a:r>
            <a:r>
              <a:rPr lang="es-419" sz="1800">
                <a:solidFill>
                  <a:schemeClr val="dk2"/>
                </a:solidFill>
                <a:latin typeface="Roboto"/>
                <a:ea typeface="Roboto"/>
                <a:cs typeface="Roboto"/>
                <a:sym typeface="Roboto"/>
              </a:rPr>
              <a:t>pero en satélites y en 40 m.</a:t>
            </a:r>
            <a:endParaRPr sz="1800">
              <a:solidFill>
                <a:schemeClr val="dk2"/>
              </a:solidFill>
              <a:latin typeface="Roboto"/>
              <a:ea typeface="Roboto"/>
              <a:cs typeface="Roboto"/>
              <a:sym typeface="Roboto"/>
            </a:endParaRPr>
          </a:p>
          <a:p>
            <a:pPr indent="-279400" lvl="0" marL="342900" rtl="0" algn="l">
              <a:lnSpc>
                <a:spcPct val="100000"/>
              </a:lnSpc>
              <a:spcBef>
                <a:spcPts val="1000"/>
              </a:spcBef>
              <a:spcAft>
                <a:spcPts val="0"/>
              </a:spcAft>
              <a:buClr>
                <a:schemeClr val="dk2"/>
              </a:buClr>
              <a:buSzPts val="1800"/>
              <a:buFont typeface="Roboto"/>
              <a:buChar char="•"/>
            </a:pPr>
            <a:r>
              <a:rPr lang="es-419" sz="1800">
                <a:solidFill>
                  <a:schemeClr val="dk2"/>
                </a:solidFill>
                <a:latin typeface="Roboto"/>
                <a:ea typeface="Roboto"/>
                <a:cs typeface="Roboto"/>
                <a:sym typeface="Roboto"/>
              </a:rPr>
              <a:t>Asistí al campamento YOTA 2024 en Halifax.</a:t>
            </a:r>
            <a:endParaRPr sz="1800">
              <a:solidFill>
                <a:schemeClr val="dk2"/>
              </a:solidFill>
              <a:latin typeface="Roboto"/>
              <a:ea typeface="Roboto"/>
              <a:cs typeface="Roboto"/>
              <a:sym typeface="Roboto"/>
            </a:endParaRPr>
          </a:p>
          <a:p>
            <a:pPr indent="-279400" lvl="0" marL="342900" rtl="0" algn="l">
              <a:lnSpc>
                <a:spcPct val="100000"/>
              </a:lnSpc>
              <a:spcBef>
                <a:spcPts val="1000"/>
              </a:spcBef>
              <a:spcAft>
                <a:spcPts val="1000"/>
              </a:spcAft>
              <a:buClr>
                <a:schemeClr val="dk2"/>
              </a:buClr>
              <a:buSzPts val="1800"/>
              <a:buFont typeface="Roboto"/>
              <a:buChar char="•"/>
            </a:pPr>
            <a:r>
              <a:rPr lang="es-419" sz="1800">
                <a:solidFill>
                  <a:schemeClr val="dk2"/>
                </a:solidFill>
                <a:latin typeface="Roboto"/>
                <a:ea typeface="Roboto"/>
                <a:cs typeface="Roboto"/>
                <a:sym typeface="Roboto"/>
              </a:rPr>
              <a:t>Escribí un artículo para la revista QST de la ARRL y</a:t>
            </a:r>
            <a:br>
              <a:rPr lang="es-419" sz="1800">
                <a:solidFill>
                  <a:schemeClr val="dk2"/>
                </a:solidFill>
                <a:latin typeface="Roboto"/>
                <a:ea typeface="Roboto"/>
                <a:cs typeface="Roboto"/>
                <a:sym typeface="Roboto"/>
              </a:rPr>
            </a:br>
            <a:r>
              <a:rPr lang="es-419" sz="1800">
                <a:solidFill>
                  <a:schemeClr val="dk2"/>
                </a:solidFill>
                <a:latin typeface="Roboto"/>
                <a:ea typeface="Roboto"/>
                <a:cs typeface="Roboto"/>
                <a:sym typeface="Roboto"/>
              </a:rPr>
              <a:t>p</a:t>
            </a:r>
            <a:r>
              <a:rPr lang="es-419" sz="1800">
                <a:solidFill>
                  <a:schemeClr val="dk2"/>
                </a:solidFill>
                <a:latin typeface="Roboto"/>
                <a:ea typeface="Roboto"/>
                <a:cs typeface="Roboto"/>
                <a:sym typeface="Roboto"/>
              </a:rPr>
              <a:t>ara la revista del RCA (aún no publicados).</a:t>
            </a:r>
            <a:endParaRPr sz="1800">
              <a:solidFill>
                <a:schemeClr val="dk2"/>
              </a:solidFill>
              <a:latin typeface="Roboto"/>
              <a:ea typeface="Roboto"/>
              <a:cs typeface="Roboto"/>
              <a:sym typeface="Roboto"/>
            </a:endParaRPr>
          </a:p>
        </p:txBody>
      </p:sp>
      <p:pic>
        <p:nvPicPr>
          <p:cNvPr id="72" name="Google Shape;72;p14"/>
          <p:cNvPicPr preferRelativeResize="0"/>
          <p:nvPr/>
        </p:nvPicPr>
        <p:blipFill>
          <a:blip r:embed="rId4">
            <a:alphaModFix/>
          </a:blip>
          <a:stretch>
            <a:fillRect/>
          </a:stretch>
        </p:blipFill>
        <p:spPr>
          <a:xfrm>
            <a:off x="4641158" y="483750"/>
            <a:ext cx="2391300" cy="1345200"/>
          </a:xfrm>
          <a:prstGeom prst="rect">
            <a:avLst/>
          </a:prstGeom>
          <a:noFill/>
          <a:ln>
            <a:noFill/>
          </a:ln>
        </p:spPr>
      </p:pic>
      <p:pic>
        <p:nvPicPr>
          <p:cNvPr id="73" name="Google Shape;73;p14"/>
          <p:cNvPicPr preferRelativeResize="0"/>
          <p:nvPr/>
        </p:nvPicPr>
        <p:blipFill>
          <a:blip r:embed="rId5">
            <a:alphaModFix/>
          </a:blip>
          <a:stretch>
            <a:fillRect/>
          </a:stretch>
        </p:blipFill>
        <p:spPr>
          <a:xfrm>
            <a:off x="7130501" y="963000"/>
            <a:ext cx="1681800" cy="2241900"/>
          </a:xfrm>
          <a:prstGeom prst="rect">
            <a:avLst/>
          </a:prstGeom>
          <a:noFill/>
          <a:ln>
            <a:noFill/>
          </a:ln>
        </p:spPr>
      </p:pic>
      <p:pic>
        <p:nvPicPr>
          <p:cNvPr id="74" name="Google Shape;74;p14"/>
          <p:cNvPicPr preferRelativeResize="0"/>
          <p:nvPr/>
        </p:nvPicPr>
        <p:blipFill>
          <a:blip r:embed="rId6">
            <a:alphaModFix/>
          </a:blip>
          <a:stretch>
            <a:fillRect/>
          </a:stretch>
        </p:blipFill>
        <p:spPr>
          <a:xfrm>
            <a:off x="6006150" y="3314601"/>
            <a:ext cx="2391649" cy="1345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p:nvPr/>
        </p:nvSpPr>
        <p:spPr>
          <a:xfrm>
            <a:off x="74138" y="69525"/>
            <a:ext cx="8995800" cy="5004600"/>
          </a:xfrm>
          <a:prstGeom prst="roundRect">
            <a:avLst>
              <a:gd fmla="val 16667" name="adj"/>
            </a:avLst>
          </a:prstGeom>
          <a:noFill/>
          <a:ln cap="flat" cmpd="sng" w="76200">
            <a:solidFill>
              <a:srgbClr val="00A8F3"/>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80" name="Google Shape;80;p15"/>
          <p:cNvSpPr/>
          <p:nvPr/>
        </p:nvSpPr>
        <p:spPr>
          <a:xfrm>
            <a:off x="180563" y="187988"/>
            <a:ext cx="8782800" cy="4767600"/>
          </a:xfrm>
          <a:prstGeom prst="roundRect">
            <a:avLst>
              <a:gd fmla="val 16667" name="adj"/>
            </a:avLst>
          </a:prstGeom>
          <a:noFill/>
          <a:ln cap="flat" cmpd="sng" w="76200">
            <a:solidFill>
              <a:srgbClr val="ACE8F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81" name="Google Shape;81;p15"/>
          <p:cNvSpPr txBox="1"/>
          <p:nvPr/>
        </p:nvSpPr>
        <p:spPr>
          <a:xfrm>
            <a:off x="630211" y="227425"/>
            <a:ext cx="7915200" cy="997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lang="es-419" sz="3000">
                <a:solidFill>
                  <a:srgbClr val="00A8F3"/>
                </a:solidFill>
                <a:latin typeface="Roboto Black"/>
                <a:ea typeface="Roboto Black"/>
                <a:cs typeface="Roboto Black"/>
                <a:sym typeface="Roboto Black"/>
              </a:rPr>
              <a:t>¿Qué es</a:t>
            </a:r>
            <a:r>
              <a:rPr lang="es-419" sz="3000">
                <a:solidFill>
                  <a:srgbClr val="00A8F3"/>
                </a:solidFill>
                <a:latin typeface="Roboto Black"/>
                <a:ea typeface="Roboto Black"/>
                <a:cs typeface="Roboto Black"/>
                <a:sym typeface="Roboto Black"/>
              </a:rPr>
              <a:t> YOTA?</a:t>
            </a:r>
            <a:endParaRPr sz="3000">
              <a:solidFill>
                <a:srgbClr val="00A8F3"/>
              </a:solidFill>
              <a:latin typeface="Roboto Black"/>
              <a:ea typeface="Roboto Black"/>
              <a:cs typeface="Roboto Black"/>
              <a:sym typeface="Roboto Black"/>
            </a:endParaRPr>
          </a:p>
        </p:txBody>
      </p:sp>
      <p:sp>
        <p:nvSpPr>
          <p:cNvPr id="82" name="Google Shape;82;p15"/>
          <p:cNvSpPr/>
          <p:nvPr/>
        </p:nvSpPr>
        <p:spPr>
          <a:xfrm>
            <a:off x="3192882" y="2582831"/>
            <a:ext cx="40467" cy="11863"/>
          </a:xfrm>
          <a:custGeom>
            <a:rect b="b" l="l" r="r" t="t"/>
            <a:pathLst>
              <a:path extrusionOk="0" h="482" w="157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3122773" y="2561713"/>
            <a:ext cx="57195" cy="36057"/>
          </a:xfrm>
          <a:custGeom>
            <a:rect b="b" l="l" r="r" t="t"/>
            <a:pathLst>
              <a:path extrusionOk="0" h="1465" w="2219">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3444193" y="1088310"/>
            <a:ext cx="627235" cy="766852"/>
          </a:xfrm>
          <a:custGeom>
            <a:rect b="b" l="l" r="r" t="t"/>
            <a:pathLst>
              <a:path extrusionOk="0" h="31157" w="24335">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85" name="Google Shape;85;p15"/>
          <p:cNvSpPr/>
          <p:nvPr/>
        </p:nvSpPr>
        <p:spPr>
          <a:xfrm>
            <a:off x="3028925" y="2583348"/>
            <a:ext cx="33456" cy="12897"/>
          </a:xfrm>
          <a:custGeom>
            <a:rect b="b" l="l" r="r" t="t"/>
            <a:pathLst>
              <a:path extrusionOk="0" h="524" w="1298">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3085554" y="2561197"/>
            <a:ext cx="42632" cy="28870"/>
          </a:xfrm>
          <a:custGeom>
            <a:rect b="b" l="l" r="r" t="t"/>
            <a:pathLst>
              <a:path extrusionOk="0" h="1173" w="1654">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p:nvPr/>
        </p:nvSpPr>
        <p:spPr>
          <a:xfrm>
            <a:off x="2934535" y="2510199"/>
            <a:ext cx="158594" cy="54098"/>
          </a:xfrm>
          <a:custGeom>
            <a:rect b="b" l="l" r="r" t="t"/>
            <a:pathLst>
              <a:path extrusionOk="0" h="2198" w="6153">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a:off x="3362768" y="3679238"/>
            <a:ext cx="40467" cy="22176"/>
          </a:xfrm>
          <a:custGeom>
            <a:rect b="b" l="l" r="r" t="t"/>
            <a:pathLst>
              <a:path extrusionOk="0" h="901" w="157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2956109" y="2713624"/>
            <a:ext cx="82557" cy="36082"/>
          </a:xfrm>
          <a:custGeom>
            <a:rect b="b" l="l" r="r" t="t"/>
            <a:pathLst>
              <a:path extrusionOk="0" h="1466" w="3203">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2912446" y="2691497"/>
            <a:ext cx="50158" cy="44819"/>
          </a:xfrm>
          <a:custGeom>
            <a:rect b="b" l="l" r="r" t="t"/>
            <a:pathLst>
              <a:path extrusionOk="0" h="1821" w="1946">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2886000" y="2632771"/>
            <a:ext cx="69592" cy="65937"/>
          </a:xfrm>
          <a:custGeom>
            <a:rect b="b" l="l" r="r" t="t"/>
            <a:pathLst>
              <a:path extrusionOk="0" h="2679" w="270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2863344" y="2619382"/>
            <a:ext cx="94414" cy="45336"/>
          </a:xfrm>
          <a:custGeom>
            <a:rect b="b" l="l" r="r" t="t"/>
            <a:pathLst>
              <a:path extrusionOk="0" h="1842" w="3663">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a:off x="2850404" y="2644118"/>
            <a:ext cx="37245" cy="20601"/>
          </a:xfrm>
          <a:custGeom>
            <a:rect b="b" l="l" r="r" t="t"/>
            <a:pathLst>
              <a:path extrusionOk="0" h="837" w="1445">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a:off x="2867133" y="2585908"/>
            <a:ext cx="17269" cy="36082"/>
          </a:xfrm>
          <a:custGeom>
            <a:rect b="b" l="l" r="r" t="t"/>
            <a:pathLst>
              <a:path extrusionOk="0" h="1466" w="67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2820221" y="2594153"/>
            <a:ext cx="61499" cy="61827"/>
          </a:xfrm>
          <a:custGeom>
            <a:rect b="b" l="l" r="r" t="t"/>
            <a:pathLst>
              <a:path extrusionOk="0" h="2512" w="2386">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2485296" y="2342314"/>
            <a:ext cx="425004" cy="300789"/>
          </a:xfrm>
          <a:custGeom>
            <a:rect b="b" l="l" r="r" t="t"/>
            <a:pathLst>
              <a:path extrusionOk="0" h="12221" w="16489">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3378929" y="2771834"/>
            <a:ext cx="42091" cy="57692"/>
          </a:xfrm>
          <a:custGeom>
            <a:rect b="b" l="l" r="r" t="t"/>
            <a:pathLst>
              <a:path extrusionOk="0" h="2344" w="1633">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5"/>
          <p:cNvSpPr/>
          <p:nvPr/>
        </p:nvSpPr>
        <p:spPr>
          <a:xfrm>
            <a:off x="3326631" y="2766148"/>
            <a:ext cx="59875" cy="62343"/>
          </a:xfrm>
          <a:custGeom>
            <a:rect b="b" l="l" r="r" t="t"/>
            <a:pathLst>
              <a:path extrusionOk="0" h="2533" w="2323">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p:nvPr/>
        </p:nvSpPr>
        <p:spPr>
          <a:xfrm>
            <a:off x="3275931" y="2730632"/>
            <a:ext cx="74979" cy="107655"/>
          </a:xfrm>
          <a:custGeom>
            <a:rect b="b" l="l" r="r" t="t"/>
            <a:pathLst>
              <a:path extrusionOk="0" h="4374" w="2909">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a:off x="3100658" y="2676040"/>
            <a:ext cx="197952" cy="169974"/>
          </a:xfrm>
          <a:custGeom>
            <a:rect b="b" l="l" r="r" t="t"/>
            <a:pathLst>
              <a:path extrusionOk="0" h="6906" w="768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p:nvPr/>
        </p:nvSpPr>
        <p:spPr>
          <a:xfrm>
            <a:off x="3012738" y="2672422"/>
            <a:ext cx="179085" cy="243615"/>
          </a:xfrm>
          <a:custGeom>
            <a:rect b="b" l="l" r="r" t="t"/>
            <a:pathLst>
              <a:path extrusionOk="0" h="9898" w="6948">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a:off x="2982014" y="2834129"/>
            <a:ext cx="88460" cy="92740"/>
          </a:xfrm>
          <a:custGeom>
            <a:rect b="b" l="l" r="r" t="t"/>
            <a:pathLst>
              <a:path extrusionOk="0" h="3768" w="3432">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a:off x="2977142" y="2855247"/>
            <a:ext cx="192024" cy="270393"/>
          </a:xfrm>
          <a:custGeom>
            <a:rect b="b" l="l" r="r" t="t"/>
            <a:pathLst>
              <a:path extrusionOk="0" h="10986" w="745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a:off x="3155663" y="2995836"/>
            <a:ext cx="185554" cy="197786"/>
          </a:xfrm>
          <a:custGeom>
            <a:rect b="b" l="l" r="r" t="t"/>
            <a:pathLst>
              <a:path extrusionOk="0" h="8036" w="7199">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105" name="Google Shape;105;p15"/>
          <p:cNvSpPr/>
          <p:nvPr/>
        </p:nvSpPr>
        <p:spPr>
          <a:xfrm>
            <a:off x="3267837" y="3135933"/>
            <a:ext cx="127303" cy="128256"/>
          </a:xfrm>
          <a:custGeom>
            <a:rect b="b" l="l" r="r" t="t"/>
            <a:pathLst>
              <a:path extrusionOk="0" h="5211" w="4939">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106" name="Google Shape;106;p15"/>
          <p:cNvSpPr/>
          <p:nvPr/>
        </p:nvSpPr>
        <p:spPr>
          <a:xfrm>
            <a:off x="3345499" y="3302267"/>
            <a:ext cx="75521" cy="81910"/>
          </a:xfrm>
          <a:custGeom>
            <a:rect b="b" l="l" r="r" t="t"/>
            <a:pathLst>
              <a:path extrusionOk="0" h="3328" w="293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a:off x="5943377" y="2462302"/>
            <a:ext cx="26986" cy="60301"/>
          </a:xfrm>
          <a:custGeom>
            <a:rect b="b" l="l" r="r" t="t"/>
            <a:pathLst>
              <a:path extrusionOk="0" h="2450" w="1047">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5"/>
          <p:cNvSpPr/>
          <p:nvPr/>
        </p:nvSpPr>
        <p:spPr>
          <a:xfrm>
            <a:off x="6053954" y="2058035"/>
            <a:ext cx="180683" cy="302340"/>
          </a:xfrm>
          <a:custGeom>
            <a:rect b="b" l="l" r="r" t="t"/>
            <a:pathLst>
              <a:path extrusionOk="0" h="12284" w="701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5"/>
          <p:cNvSpPr/>
          <p:nvPr/>
        </p:nvSpPr>
        <p:spPr>
          <a:xfrm>
            <a:off x="5980597" y="2216148"/>
            <a:ext cx="62040" cy="82427"/>
          </a:xfrm>
          <a:custGeom>
            <a:rect b="b" l="l" r="r" t="t"/>
            <a:pathLst>
              <a:path extrusionOk="0" h="3349" w="2407">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5950388" y="2121388"/>
            <a:ext cx="70675" cy="115900"/>
          </a:xfrm>
          <a:custGeom>
            <a:rect b="b" l="l" r="r" t="t"/>
            <a:pathLst>
              <a:path extrusionOk="0" h="4709" w="2742">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5"/>
          <p:cNvSpPr/>
          <p:nvPr/>
        </p:nvSpPr>
        <p:spPr>
          <a:xfrm>
            <a:off x="5377632" y="1971003"/>
            <a:ext cx="458434" cy="206548"/>
          </a:xfrm>
          <a:custGeom>
            <a:rect b="b" l="l" r="r" t="t"/>
            <a:pathLst>
              <a:path extrusionOk="0" h="8392" w="17786">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5"/>
          <p:cNvSpPr/>
          <p:nvPr/>
        </p:nvSpPr>
        <p:spPr>
          <a:xfrm>
            <a:off x="6279385" y="2895932"/>
            <a:ext cx="145629" cy="119001"/>
          </a:xfrm>
          <a:custGeom>
            <a:rect b="b" l="l" r="r" t="t"/>
            <a:pathLst>
              <a:path extrusionOk="0" h="4835" w="565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5"/>
          <p:cNvSpPr/>
          <p:nvPr/>
        </p:nvSpPr>
        <p:spPr>
          <a:xfrm>
            <a:off x="5953094" y="2574586"/>
            <a:ext cx="118668" cy="197786"/>
          </a:xfrm>
          <a:custGeom>
            <a:rect b="b" l="l" r="r" t="t"/>
            <a:pathLst>
              <a:path extrusionOk="0" h="8036" w="4604">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5"/>
          <p:cNvSpPr/>
          <p:nvPr/>
        </p:nvSpPr>
        <p:spPr>
          <a:xfrm>
            <a:off x="6014028" y="2982447"/>
            <a:ext cx="57736" cy="28870"/>
          </a:xfrm>
          <a:custGeom>
            <a:rect b="b" l="l" r="r" t="t"/>
            <a:pathLst>
              <a:path extrusionOk="0" h="1173" w="224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5"/>
          <p:cNvSpPr/>
          <p:nvPr/>
        </p:nvSpPr>
        <p:spPr>
          <a:xfrm>
            <a:off x="5670493" y="2756377"/>
            <a:ext cx="64747" cy="80877"/>
          </a:xfrm>
          <a:custGeom>
            <a:rect b="b" l="l" r="r" t="t"/>
            <a:pathLst>
              <a:path extrusionOk="0" h="3286" w="2512">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a:off x="5814474" y="2753276"/>
            <a:ext cx="141324" cy="91189"/>
          </a:xfrm>
          <a:custGeom>
            <a:rect b="b" l="l" r="r" t="t"/>
            <a:pathLst>
              <a:path extrusionOk="0" h="3705" w="5483">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5682349" y="2501978"/>
            <a:ext cx="122998" cy="227124"/>
          </a:xfrm>
          <a:custGeom>
            <a:rect b="b" l="l" r="r" t="t"/>
            <a:pathLst>
              <a:path extrusionOk="0" h="9228" w="4772">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5698536" y="2637423"/>
            <a:ext cx="78227" cy="64386"/>
          </a:xfrm>
          <a:custGeom>
            <a:rect b="b" l="l" r="r" t="t"/>
            <a:pathLst>
              <a:path extrusionOk="0" h="2616" w="3035">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5654306" y="2517410"/>
            <a:ext cx="120833" cy="133424"/>
          </a:xfrm>
          <a:custGeom>
            <a:rect b="b" l="l" r="r" t="t"/>
            <a:pathLst>
              <a:path extrusionOk="0" h="5421" w="4688">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5618710" y="2548324"/>
            <a:ext cx="125679" cy="223531"/>
          </a:xfrm>
          <a:custGeom>
            <a:rect b="b" l="l" r="r" t="t"/>
            <a:pathLst>
              <a:path extrusionOk="0" h="9082" w="4876">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p:nvPr/>
        </p:nvSpPr>
        <p:spPr>
          <a:xfrm>
            <a:off x="5536744" y="2426269"/>
            <a:ext cx="132148" cy="283782"/>
          </a:xfrm>
          <a:custGeom>
            <a:rect b="b" l="l" r="r" t="t"/>
            <a:pathLst>
              <a:path extrusionOk="0" h="11530" w="5127">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a:off x="5466635" y="2452014"/>
            <a:ext cx="76603" cy="94266"/>
          </a:xfrm>
          <a:custGeom>
            <a:rect b="b" l="l" r="r" t="t"/>
            <a:pathLst>
              <a:path extrusionOk="0" h="3830" w="2972">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a:off x="4276352" y="1917446"/>
            <a:ext cx="57195" cy="66971"/>
          </a:xfrm>
          <a:custGeom>
            <a:rect b="b" l="l" r="r" t="t"/>
            <a:pathLst>
              <a:path extrusionOk="0" h="2721" w="2219">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4231065" y="1586820"/>
            <a:ext cx="299325" cy="332195"/>
          </a:xfrm>
          <a:custGeom>
            <a:rect b="b" l="l" r="r" t="t"/>
            <a:pathLst>
              <a:path extrusionOk="0" h="13497" w="11613">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4313572" y="1649657"/>
            <a:ext cx="148335" cy="319839"/>
          </a:xfrm>
          <a:custGeom>
            <a:rect b="b" l="l" r="r" t="t"/>
            <a:pathLst>
              <a:path extrusionOk="0" h="12995" w="5755">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4471060" y="1875235"/>
            <a:ext cx="59334" cy="51514"/>
          </a:xfrm>
          <a:custGeom>
            <a:rect b="b" l="l" r="r" t="t"/>
            <a:pathLst>
              <a:path extrusionOk="0" h="2093" w="2302">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a:off x="4443557" y="1912302"/>
            <a:ext cx="94388" cy="48954"/>
          </a:xfrm>
          <a:custGeom>
            <a:rect b="b" l="l" r="r" t="t"/>
            <a:pathLst>
              <a:path extrusionOk="0" h="1989" w="3662">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p:nvPr/>
        </p:nvSpPr>
        <p:spPr>
          <a:xfrm>
            <a:off x="4446779" y="1945775"/>
            <a:ext cx="73381" cy="51514"/>
          </a:xfrm>
          <a:custGeom>
            <a:rect b="b" l="l" r="r" t="t"/>
            <a:pathLst>
              <a:path extrusionOk="0" h="2093" w="2847">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5"/>
          <p:cNvSpPr/>
          <p:nvPr/>
        </p:nvSpPr>
        <p:spPr>
          <a:xfrm>
            <a:off x="4481834" y="1949393"/>
            <a:ext cx="124622" cy="92198"/>
          </a:xfrm>
          <a:custGeom>
            <a:rect b="b" l="l" r="r" t="t"/>
            <a:pathLst>
              <a:path extrusionOk="0" h="3746" w="4835">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p:nvPr/>
        </p:nvSpPr>
        <p:spPr>
          <a:xfrm>
            <a:off x="4396079" y="2099237"/>
            <a:ext cx="85779" cy="53065"/>
          </a:xfrm>
          <a:custGeom>
            <a:rect b="b" l="l" r="r" t="t"/>
            <a:pathLst>
              <a:path extrusionOk="0" h="2156" w="3328">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p:nvPr/>
        </p:nvSpPr>
        <p:spPr>
          <a:xfrm>
            <a:off x="4403090" y="2083804"/>
            <a:ext cx="73923" cy="30913"/>
          </a:xfrm>
          <a:custGeom>
            <a:rect b="b" l="l" r="r" t="t"/>
            <a:pathLst>
              <a:path extrusionOk="0" h="1256" w="2868">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a:off x="4441933" y="2204826"/>
            <a:ext cx="28069" cy="51514"/>
          </a:xfrm>
          <a:custGeom>
            <a:rect b="b" l="l" r="r" t="t"/>
            <a:pathLst>
              <a:path extrusionOk="0" h="2093" w="1089">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a:off x="4428453" y="2185776"/>
            <a:ext cx="26986" cy="32464"/>
          </a:xfrm>
          <a:custGeom>
            <a:rect b="b" l="l" r="r" t="t"/>
            <a:pathLst>
              <a:path extrusionOk="0" h="1319" w="1047">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a:off x="4388011" y="2158480"/>
            <a:ext cx="56112" cy="46887"/>
          </a:xfrm>
          <a:custGeom>
            <a:rect b="b" l="l" r="r" t="t"/>
            <a:pathLst>
              <a:path extrusionOk="0" h="1905" w="2177">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a:off x="4357261" y="2131184"/>
            <a:ext cx="43714" cy="26286"/>
          </a:xfrm>
          <a:custGeom>
            <a:rect b="b" l="l" r="r" t="t"/>
            <a:pathLst>
              <a:path extrusionOk="0" h="1068" w="1696">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a:off x="4301174" y="2091508"/>
            <a:ext cx="103023" cy="47404"/>
          </a:xfrm>
          <a:custGeom>
            <a:rect b="b" l="l" r="r" t="t"/>
            <a:pathLst>
              <a:path extrusionOk="0" h="1926" w="3997">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a:off x="4359426" y="1978215"/>
            <a:ext cx="136453" cy="109723"/>
          </a:xfrm>
          <a:custGeom>
            <a:rect b="b" l="l" r="r" t="t"/>
            <a:pathLst>
              <a:path extrusionOk="0" h="4458" w="5294">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a:off x="4332439" y="2053924"/>
            <a:ext cx="108977" cy="45336"/>
          </a:xfrm>
          <a:custGeom>
            <a:rect b="b" l="l" r="r" t="t"/>
            <a:pathLst>
              <a:path extrusionOk="0" h="1842" w="4228">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a:off x="4247767" y="1978732"/>
            <a:ext cx="124081" cy="141645"/>
          </a:xfrm>
          <a:custGeom>
            <a:rect b="b" l="l" r="r" t="t"/>
            <a:pathLst>
              <a:path extrusionOk="0" h="5755" w="4814">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a:off x="4214878" y="2009646"/>
            <a:ext cx="53406" cy="46370"/>
          </a:xfrm>
          <a:custGeom>
            <a:rect b="b" l="l" r="r" t="t"/>
            <a:pathLst>
              <a:path extrusionOk="0" h="1884" w="2072">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a:off x="4210032" y="2047746"/>
            <a:ext cx="42091" cy="34531"/>
          </a:xfrm>
          <a:custGeom>
            <a:rect b="b" l="l" r="r" t="t"/>
            <a:pathLst>
              <a:path extrusionOk="0" h="1403" w="1633">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4246710" y="2070932"/>
            <a:ext cx="10258" cy="13906"/>
          </a:xfrm>
          <a:custGeom>
            <a:rect b="b" l="l" r="r" t="t"/>
            <a:pathLst>
              <a:path extrusionOk="0" h="565" w="398">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4034218" y="1969477"/>
            <a:ext cx="59875" cy="75708"/>
          </a:xfrm>
          <a:custGeom>
            <a:rect b="b" l="l" r="r" t="t"/>
            <a:pathLst>
              <a:path extrusionOk="0" h="3076" w="2323">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a:off x="4805960" y="3025199"/>
            <a:ext cx="113281" cy="202413"/>
          </a:xfrm>
          <a:custGeom>
            <a:rect b="b" l="l" r="r" t="t"/>
            <a:pathLst>
              <a:path extrusionOk="0" h="8224" w="4395">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a:off x="3876730" y="1715571"/>
            <a:ext cx="131066" cy="76250"/>
          </a:xfrm>
          <a:custGeom>
            <a:rect b="b" l="l" r="r" t="t"/>
            <a:pathLst>
              <a:path extrusionOk="0" h="3098" w="5085">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p:nvPr/>
        </p:nvSpPr>
        <p:spPr>
          <a:xfrm>
            <a:off x="5131709" y="1898912"/>
            <a:ext cx="913079" cy="650976"/>
          </a:xfrm>
          <a:custGeom>
            <a:rect b="b" l="l" r="r" t="t"/>
            <a:pathLst>
              <a:path extrusionOk="0" h="26449" w="35425">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a:off x="5682349" y="2517410"/>
            <a:ext cx="1650" cy="2092"/>
          </a:xfrm>
          <a:custGeom>
            <a:rect b="b" l="l" r="r" t="t"/>
            <a:pathLst>
              <a:path extrusionOk="0" h="85" w="64">
                <a:moveTo>
                  <a:pt x="63" y="85"/>
                </a:moveTo>
                <a:lnTo>
                  <a:pt x="1" y="1"/>
                </a:lnTo>
                <a:lnTo>
                  <a:pt x="1"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a:off x="5665106" y="2532350"/>
            <a:ext cx="2706" cy="2609"/>
          </a:xfrm>
          <a:custGeom>
            <a:rect b="b" l="l" r="r" t="t"/>
            <a:pathLst>
              <a:path extrusionOk="0" h="106" w="105">
                <a:moveTo>
                  <a:pt x="0" y="105"/>
                </a:moveTo>
                <a:lnTo>
                  <a:pt x="105" y="1"/>
                </a:lnTo>
                <a:lnTo>
                  <a:pt x="105"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5123074" y="2278468"/>
            <a:ext cx="5439" cy="1575"/>
          </a:xfrm>
          <a:custGeom>
            <a:rect b="b" l="l" r="r" t="t"/>
            <a:pathLst>
              <a:path extrusionOk="0" h="64" w="211">
                <a:moveTo>
                  <a:pt x="210" y="0"/>
                </a:moveTo>
                <a:lnTo>
                  <a:pt x="1" y="63"/>
                </a:lnTo>
                <a:lnTo>
                  <a:pt x="22" y="63"/>
                </a:lnTo>
                <a:lnTo>
                  <a:pt x="210" y="0"/>
                </a:lnTo>
                <a:close/>
              </a:path>
            </a:pathLst>
          </a:cu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p:nvPr/>
        </p:nvSpPr>
        <p:spPr>
          <a:xfrm>
            <a:off x="4807583" y="1933419"/>
            <a:ext cx="564679" cy="283265"/>
          </a:xfrm>
          <a:custGeom>
            <a:rect b="b" l="l" r="r" t="t"/>
            <a:pathLst>
              <a:path extrusionOk="0" h="11509" w="21908">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a:off x="4952673" y="2140956"/>
            <a:ext cx="238934" cy="142162"/>
          </a:xfrm>
          <a:custGeom>
            <a:rect b="b" l="l" r="r" t="t"/>
            <a:pathLst>
              <a:path extrusionOk="0" h="5776" w="927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a:off x="4910066" y="2190403"/>
            <a:ext cx="213572" cy="128256"/>
          </a:xfrm>
          <a:custGeom>
            <a:rect b="b" l="l" r="r" t="t"/>
            <a:pathLst>
              <a:path extrusionOk="0" h="5211" w="8286">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a:off x="5179703" y="2347975"/>
            <a:ext cx="417993" cy="389887"/>
          </a:xfrm>
          <a:custGeom>
            <a:rect b="b" l="l" r="r" t="t"/>
            <a:pathLst>
              <a:path extrusionOk="0" h="15841" w="16217">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a:off x="5343660" y="2394346"/>
            <a:ext cx="122998" cy="62836"/>
          </a:xfrm>
          <a:custGeom>
            <a:rect b="b" l="l" r="r" t="t"/>
            <a:pathLst>
              <a:path extrusionOk="0" h="2553" w="4772">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a:off x="5060518" y="2288756"/>
            <a:ext cx="206587" cy="217353"/>
          </a:xfrm>
          <a:custGeom>
            <a:rect b="b" l="l" r="r" t="t"/>
            <a:pathLst>
              <a:path extrusionOk="0" h="8831" w="8015">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a:off x="5045413" y="2258901"/>
            <a:ext cx="197411" cy="157077"/>
          </a:xfrm>
          <a:custGeom>
            <a:rect b="b" l="l" r="r" t="t"/>
            <a:pathLst>
              <a:path extrusionOk="0" h="6382" w="7659">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4473199" y="2023035"/>
            <a:ext cx="244888" cy="145755"/>
          </a:xfrm>
          <a:custGeom>
            <a:rect b="b" l="l" r="r" t="t"/>
            <a:pathLst>
              <a:path extrusionOk="0" h="5922" w="9501">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4533616" y="2095126"/>
            <a:ext cx="51266" cy="54615"/>
          </a:xfrm>
          <a:custGeom>
            <a:rect b="b" l="l" r="r" t="t"/>
            <a:pathLst>
              <a:path extrusionOk="0" h="2219" w="1989">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4451651" y="2104405"/>
            <a:ext cx="131607" cy="80360"/>
          </a:xfrm>
          <a:custGeom>
            <a:rect b="b" l="l" r="r" t="t"/>
            <a:pathLst>
              <a:path extrusionOk="0" h="3265" w="5106">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4484540" y="2174946"/>
            <a:ext cx="86320" cy="52031"/>
          </a:xfrm>
          <a:custGeom>
            <a:rect b="b" l="l" r="r" t="t"/>
            <a:pathLst>
              <a:path extrusionOk="0" h="2114" w="3349">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4289291" y="2197098"/>
            <a:ext cx="15130" cy="28870"/>
          </a:xfrm>
          <a:custGeom>
            <a:rect b="b" l="l" r="r" t="t"/>
            <a:pathLst>
              <a:path extrusionOk="0" h="1173" w="587">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4049838" y="2184225"/>
            <a:ext cx="165604" cy="132366"/>
          </a:xfrm>
          <a:custGeom>
            <a:rect b="b" l="l" r="r" t="t"/>
            <a:pathLst>
              <a:path extrusionOk="0" h="5378" w="6425">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4803279" y="2247037"/>
            <a:ext cx="25904" cy="19616"/>
          </a:xfrm>
          <a:custGeom>
            <a:rect b="b" l="l" r="r" t="t"/>
            <a:pathLst>
              <a:path extrusionOk="0" h="797" w="1005">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4796809" y="2249622"/>
            <a:ext cx="304197" cy="233819"/>
          </a:xfrm>
          <a:custGeom>
            <a:rect b="b" l="l" r="r" t="t"/>
            <a:pathLst>
              <a:path extrusionOk="0" h="9500" w="11802">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4781705" y="2221292"/>
            <a:ext cx="53406" cy="43293"/>
          </a:xfrm>
          <a:custGeom>
            <a:rect b="b" l="l" r="r" t="t"/>
            <a:pathLst>
              <a:path extrusionOk="0" h="1759" w="2072">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4541710" y="2211004"/>
            <a:ext cx="268601" cy="105588"/>
          </a:xfrm>
          <a:custGeom>
            <a:rect b="b" l="l" r="r" t="t"/>
            <a:pathLst>
              <a:path extrusionOk="0" h="4290" w="10421">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4538462" y="2211521"/>
            <a:ext cx="41008" cy="34531"/>
          </a:xfrm>
          <a:custGeom>
            <a:rect b="b" l="l" r="r" t="t"/>
            <a:pathLst>
              <a:path extrusionOk="0" h="1403" w="1591">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4734227" y="2291341"/>
            <a:ext cx="144031" cy="132366"/>
          </a:xfrm>
          <a:custGeom>
            <a:rect b="b" l="l" r="r" t="t"/>
            <a:pathLst>
              <a:path extrusionOk="0" h="5378" w="5588">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a:off x="4851814" y="2407218"/>
            <a:ext cx="25904" cy="25252"/>
          </a:xfrm>
          <a:custGeom>
            <a:rect b="b" l="l" r="r" t="t"/>
            <a:pathLst>
              <a:path extrusionOk="0" h="1026" w="1005">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4636074" y="2321713"/>
            <a:ext cx="33482" cy="18066"/>
          </a:xfrm>
          <a:custGeom>
            <a:rect b="b" l="l" r="r" t="t"/>
            <a:pathLst>
              <a:path extrusionOk="0" h="734" w="1299">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4685691" y="2294934"/>
            <a:ext cx="92790" cy="78834"/>
          </a:xfrm>
          <a:custGeom>
            <a:rect b="b" l="l" r="r" t="t"/>
            <a:pathLst>
              <a:path extrusionOk="0" h="3203" w="360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a:off x="4666824" y="2358288"/>
            <a:ext cx="22682" cy="62860"/>
          </a:xfrm>
          <a:custGeom>
            <a:rect b="b" l="l" r="r" t="t"/>
            <a:pathLst>
              <a:path extrusionOk="0" h="2554" w="88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a:off x="4686774" y="2358288"/>
            <a:ext cx="5954" cy="12897"/>
          </a:xfrm>
          <a:custGeom>
            <a:rect b="b" l="l" r="r" t="t"/>
            <a:pathLst>
              <a:path extrusionOk="0" h="524" w="231">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a:off x="4680304" y="2372194"/>
            <a:ext cx="8119" cy="18041"/>
          </a:xfrm>
          <a:custGeom>
            <a:rect b="b" l="l" r="r" t="t"/>
            <a:pathLst>
              <a:path extrusionOk="0" h="733" w="315">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4680304" y="2338720"/>
            <a:ext cx="19434" cy="23185"/>
          </a:xfrm>
          <a:custGeom>
            <a:rect b="b" l="l" r="r" t="t"/>
            <a:pathLst>
              <a:path extrusionOk="0" h="942" w="754">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5"/>
          <p:cNvSpPr/>
          <p:nvPr/>
        </p:nvSpPr>
        <p:spPr>
          <a:xfrm>
            <a:off x="4681387" y="2356737"/>
            <a:ext cx="59875" cy="70589"/>
          </a:xfrm>
          <a:custGeom>
            <a:rect b="b" l="l" r="r" t="t"/>
            <a:pathLst>
              <a:path extrusionOk="0" h="2868" w="2323">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a:off x="4680304" y="2375271"/>
            <a:ext cx="308501" cy="248266"/>
          </a:xfrm>
          <a:custGeom>
            <a:rect b="b" l="l" r="r" t="t"/>
            <a:pathLst>
              <a:path extrusionOk="0" h="10087" w="11969">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178" name="Google Shape;178;p15"/>
          <p:cNvSpPr/>
          <p:nvPr/>
        </p:nvSpPr>
        <p:spPr>
          <a:xfrm>
            <a:off x="4918134" y="2467471"/>
            <a:ext cx="11367" cy="23702"/>
          </a:xfrm>
          <a:custGeom>
            <a:rect b="b" l="l" r="r" t="t"/>
            <a:pathLst>
              <a:path extrusionOk="0" h="963" w="441">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a:off x="4930017" y="2469021"/>
            <a:ext cx="71216" cy="53581"/>
          </a:xfrm>
          <a:custGeom>
            <a:rect b="b" l="l" r="r" t="t"/>
            <a:pathLst>
              <a:path extrusionOk="0" h="2177" w="2763">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p:nvPr/>
        </p:nvSpPr>
        <p:spPr>
          <a:xfrm>
            <a:off x="4943497" y="2480860"/>
            <a:ext cx="111657" cy="131332"/>
          </a:xfrm>
          <a:custGeom>
            <a:rect b="b" l="l" r="r" t="t"/>
            <a:pathLst>
              <a:path extrusionOk="0" h="5336" w="4332">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5"/>
          <p:cNvSpPr/>
          <p:nvPr/>
        </p:nvSpPr>
        <p:spPr>
          <a:xfrm>
            <a:off x="4994197" y="2462302"/>
            <a:ext cx="5954" cy="12922"/>
          </a:xfrm>
          <a:custGeom>
            <a:rect b="b" l="l" r="r" t="t"/>
            <a:pathLst>
              <a:path extrusionOk="0" h="525" w="231">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5"/>
          <p:cNvSpPr/>
          <p:nvPr/>
        </p:nvSpPr>
        <p:spPr>
          <a:xfrm>
            <a:off x="4805418" y="2573035"/>
            <a:ext cx="158594" cy="98376"/>
          </a:xfrm>
          <a:custGeom>
            <a:rect b="b" l="l" r="r" t="t"/>
            <a:pathLst>
              <a:path extrusionOk="0" h="3997" w="6153">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
          <p:cNvSpPr/>
          <p:nvPr/>
        </p:nvSpPr>
        <p:spPr>
          <a:xfrm>
            <a:off x="4532534" y="2385583"/>
            <a:ext cx="186096" cy="149373"/>
          </a:xfrm>
          <a:custGeom>
            <a:rect b="b" l="l" r="r" t="t"/>
            <a:pathLst>
              <a:path extrusionOk="0" h="6069" w="722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
          <p:cNvSpPr/>
          <p:nvPr/>
        </p:nvSpPr>
        <p:spPr>
          <a:xfrm>
            <a:off x="4499644" y="2533384"/>
            <a:ext cx="245945" cy="269359"/>
          </a:xfrm>
          <a:custGeom>
            <a:rect b="b" l="l" r="r" t="t"/>
            <a:pathLst>
              <a:path extrusionOk="0" h="10944" w="9542">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5"/>
          <p:cNvSpPr/>
          <p:nvPr/>
        </p:nvSpPr>
        <p:spPr>
          <a:xfrm>
            <a:off x="4667365" y="2637915"/>
            <a:ext cx="226536" cy="164313"/>
          </a:xfrm>
          <a:custGeom>
            <a:rect b="b" l="l" r="r" t="t"/>
            <a:pathLst>
              <a:path extrusionOk="0" h="6676" w="8789">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
          <p:cNvSpPr/>
          <p:nvPr/>
        </p:nvSpPr>
        <p:spPr>
          <a:xfrm>
            <a:off x="4715900" y="2592086"/>
            <a:ext cx="99801" cy="84495"/>
          </a:xfrm>
          <a:custGeom>
            <a:rect b="b" l="l" r="r" t="t"/>
            <a:pathLst>
              <a:path extrusionOk="0" h="3433" w="3872">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4796809" y="2670896"/>
            <a:ext cx="22656" cy="25769"/>
          </a:xfrm>
          <a:custGeom>
            <a:rect b="b" l="l" r="r" t="t"/>
            <a:pathLst>
              <a:path extrusionOk="0" h="1047" w="879">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a:off x="4787092" y="2681185"/>
            <a:ext cx="152640" cy="193134"/>
          </a:xfrm>
          <a:custGeom>
            <a:rect b="b" l="l" r="r" t="t"/>
            <a:pathLst>
              <a:path extrusionOk="0" h="7847" w="5922">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a:off x="4676541" y="2773877"/>
            <a:ext cx="125138" cy="144746"/>
          </a:xfrm>
          <a:custGeom>
            <a:rect b="b" l="l" r="r" t="t"/>
            <a:pathLst>
              <a:path extrusionOk="0" h="5881" w="4855">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190" name="Google Shape;190;p15"/>
          <p:cNvSpPr/>
          <p:nvPr/>
        </p:nvSpPr>
        <p:spPr>
          <a:xfrm>
            <a:off x="4645250" y="2867603"/>
            <a:ext cx="11341" cy="25"/>
          </a:xfrm>
          <a:custGeom>
            <a:rect b="b" l="l" r="r" t="t"/>
            <a:pathLst>
              <a:path extrusionOk="0" h="1" w="440">
                <a:moveTo>
                  <a:pt x="1" y="1"/>
                </a:moveTo>
                <a:lnTo>
                  <a:pt x="210" y="1"/>
                </a:lnTo>
                <a:lnTo>
                  <a:pt x="440" y="1"/>
                </a:lnTo>
                <a:lnTo>
                  <a:pt x="22"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4614500" y="2791918"/>
            <a:ext cx="86320" cy="81394"/>
          </a:xfrm>
          <a:custGeom>
            <a:rect b="b" l="l" r="r" t="t"/>
            <a:pathLst>
              <a:path extrusionOk="0" h="3307" w="3349">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4390692" y="2693023"/>
            <a:ext cx="194189" cy="125179"/>
          </a:xfrm>
          <a:custGeom>
            <a:rect b="b" l="l" r="r" t="t"/>
            <a:pathLst>
              <a:path extrusionOk="0" h="5086" w="7534">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p:nvPr/>
        </p:nvSpPr>
        <p:spPr>
          <a:xfrm>
            <a:off x="4311407" y="2364466"/>
            <a:ext cx="230325" cy="204481"/>
          </a:xfrm>
          <a:custGeom>
            <a:rect b="b" l="l" r="r" t="t"/>
            <a:pathLst>
              <a:path extrusionOk="0" h="8308" w="8936">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4282280" y="2297518"/>
            <a:ext cx="58819" cy="109723"/>
          </a:xfrm>
          <a:custGeom>
            <a:rect b="b" l="l" r="r" t="t"/>
            <a:pathLst>
              <a:path extrusionOk="0" h="4458" w="2282">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4050920" y="2301112"/>
            <a:ext cx="298810" cy="276054"/>
          </a:xfrm>
          <a:custGeom>
            <a:rect b="b" l="l" r="r" t="t"/>
            <a:pathLst>
              <a:path extrusionOk="0" h="11216" w="11593">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3991611" y="2319670"/>
            <a:ext cx="172589" cy="130299"/>
          </a:xfrm>
          <a:custGeom>
            <a:rect b="b" l="l" r="r" t="t"/>
            <a:pathLst>
              <a:path extrusionOk="0" h="5294" w="6696">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3929570" y="2449429"/>
            <a:ext cx="122457" cy="93749"/>
          </a:xfrm>
          <a:custGeom>
            <a:rect b="b" l="l" r="r" t="t"/>
            <a:pathLst>
              <a:path extrusionOk="0" h="3809" w="4751">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3929054" y="2453564"/>
            <a:ext cx="175837" cy="184889"/>
          </a:xfrm>
          <a:custGeom>
            <a:rect b="b" l="l" r="r" t="t"/>
            <a:pathLst>
              <a:path extrusionOk="0" h="7512" w="6822">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a:off x="3999163" y="2488588"/>
            <a:ext cx="242697" cy="214769"/>
          </a:xfrm>
          <a:custGeom>
            <a:rect b="b" l="l" r="r" t="t"/>
            <a:pathLst>
              <a:path extrusionOk="0" h="8726" w="9416">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a:off x="4101621" y="2633288"/>
            <a:ext cx="112199" cy="77800"/>
          </a:xfrm>
          <a:custGeom>
            <a:rect b="b" l="l" r="r" t="t"/>
            <a:pathLst>
              <a:path extrusionOk="0" h="3161" w="4353">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a:off x="3920961" y="2610619"/>
            <a:ext cx="96012" cy="66995"/>
          </a:xfrm>
          <a:custGeom>
            <a:rect b="b" l="l" r="r" t="t"/>
            <a:pathLst>
              <a:path extrusionOk="0" h="2722" w="3725">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a:off x="3931735" y="2668312"/>
            <a:ext cx="45879" cy="26286"/>
          </a:xfrm>
          <a:custGeom>
            <a:rect b="b" l="l" r="r" t="t"/>
            <a:pathLst>
              <a:path extrusionOk="0" h="1068" w="178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a:off x="4798227" y="2193972"/>
            <a:ext cx="58922" cy="44549"/>
          </a:xfrm>
          <a:custGeom>
            <a:rect b="b" l="l" r="r" t="t"/>
            <a:pathLst>
              <a:path extrusionOk="0" h="1810" w="2286">
                <a:moveTo>
                  <a:pt x="2286" y="905"/>
                </a:moveTo>
                <a:lnTo>
                  <a:pt x="1857" y="476"/>
                </a:lnTo>
                <a:lnTo>
                  <a:pt x="0" y="0"/>
                </a:lnTo>
                <a:lnTo>
                  <a:pt x="95" y="834"/>
                </a:lnTo>
                <a:lnTo>
                  <a:pt x="952" y="1476"/>
                </a:lnTo>
                <a:lnTo>
                  <a:pt x="1952" y="1810"/>
                </a:lnTo>
                <a:close/>
              </a:path>
            </a:pathLst>
          </a:custGeom>
          <a:solidFill>
            <a:srgbClr val="F1C232"/>
          </a:solidFill>
          <a:ln>
            <a:noFill/>
          </a:ln>
        </p:spPr>
      </p:sp>
      <p:sp>
        <p:nvSpPr>
          <p:cNvPr id="204" name="Google Shape;204;p15"/>
          <p:cNvSpPr/>
          <p:nvPr/>
        </p:nvSpPr>
        <p:spPr>
          <a:xfrm>
            <a:off x="4804361" y="2208936"/>
            <a:ext cx="80908" cy="63894"/>
          </a:xfrm>
          <a:custGeom>
            <a:rect b="b" l="l" r="r" t="t"/>
            <a:pathLst>
              <a:path extrusionOk="0" h="2596" w="3139">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4679299" y="2054737"/>
            <a:ext cx="62118" cy="64165"/>
          </a:xfrm>
          <a:custGeom>
            <a:rect b="b" l="l" r="r" t="t"/>
            <a:pathLst>
              <a:path extrusionOk="0" h="2607" w="2410">
                <a:moveTo>
                  <a:pt x="639" y="2410"/>
                </a:moveTo>
                <a:lnTo>
                  <a:pt x="1180" y="2607"/>
                </a:lnTo>
                <a:lnTo>
                  <a:pt x="2410" y="2017"/>
                </a:lnTo>
                <a:lnTo>
                  <a:pt x="2262" y="0"/>
                </a:lnTo>
                <a:lnTo>
                  <a:pt x="541" y="0"/>
                </a:lnTo>
                <a:lnTo>
                  <a:pt x="0" y="1771"/>
                </a:lnTo>
                <a:close/>
              </a:path>
            </a:pathLst>
          </a:custGeom>
          <a:solidFill>
            <a:srgbClr val="F1C232"/>
          </a:solidFill>
          <a:ln>
            <a:noFill/>
          </a:ln>
        </p:spPr>
      </p:sp>
      <p:sp>
        <p:nvSpPr>
          <p:cNvPr id="206" name="Google Shape;206;p15"/>
          <p:cNvSpPr/>
          <p:nvPr/>
        </p:nvSpPr>
        <p:spPr>
          <a:xfrm>
            <a:off x="4495907" y="1628219"/>
            <a:ext cx="1593797" cy="502095"/>
          </a:xfrm>
          <a:custGeom>
            <a:rect b="b" l="l" r="r" t="t"/>
            <a:pathLst>
              <a:path extrusionOk="0" h="20400" w="61835">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rgbClr val="F1C232"/>
          </a:solidFill>
          <a:ln>
            <a:noFill/>
          </a:ln>
        </p:spPr>
      </p:sp>
      <p:sp>
        <p:nvSpPr>
          <p:cNvPr id="207" name="Google Shape;207;p15"/>
          <p:cNvSpPr/>
          <p:nvPr/>
        </p:nvSpPr>
        <p:spPr>
          <a:xfrm>
            <a:off x="5139261" y="1157325"/>
            <a:ext cx="59901" cy="72631"/>
          </a:xfrm>
          <a:custGeom>
            <a:rect b="b" l="l" r="r" t="t"/>
            <a:pathLst>
              <a:path extrusionOk="0" h="2951" w="2324">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
          <p:cNvSpPr/>
          <p:nvPr/>
        </p:nvSpPr>
        <p:spPr>
          <a:xfrm>
            <a:off x="5010359" y="1099140"/>
            <a:ext cx="120833" cy="102486"/>
          </a:xfrm>
          <a:custGeom>
            <a:rect b="b" l="l" r="r" t="t"/>
            <a:pathLst>
              <a:path extrusionOk="0" h="4164" w="4688">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
          <p:cNvSpPr/>
          <p:nvPr/>
        </p:nvSpPr>
        <p:spPr>
          <a:xfrm>
            <a:off x="4745026" y="1339633"/>
            <a:ext cx="134855" cy="242581"/>
          </a:xfrm>
          <a:custGeom>
            <a:rect b="b" l="l" r="r" t="t"/>
            <a:pathLst>
              <a:path extrusionOk="0" h="9856" w="5232">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p:nvPr/>
        </p:nvSpPr>
        <p:spPr>
          <a:xfrm>
            <a:off x="4511682" y="1220654"/>
            <a:ext cx="1960936" cy="1001680"/>
          </a:xfrm>
          <a:custGeom>
            <a:rect b="b" l="l" r="r" t="t"/>
            <a:pathLst>
              <a:path extrusionOk="0" h="40698" w="76079">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211" name="Google Shape;211;p15"/>
          <p:cNvSpPr/>
          <p:nvPr/>
        </p:nvSpPr>
        <p:spPr>
          <a:xfrm>
            <a:off x="6081456" y="1838143"/>
            <a:ext cx="97094" cy="205514"/>
          </a:xfrm>
          <a:custGeom>
            <a:rect b="b" l="l" r="r" t="t"/>
            <a:pathLst>
              <a:path extrusionOk="0" h="8350" w="3767">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5"/>
          <p:cNvSpPr/>
          <p:nvPr/>
        </p:nvSpPr>
        <p:spPr>
          <a:xfrm>
            <a:off x="4455130" y="2206869"/>
            <a:ext cx="96966" cy="50406"/>
          </a:xfrm>
          <a:custGeom>
            <a:rect b="b" l="l" r="r" t="t"/>
            <a:pathLst>
              <a:path extrusionOk="0" h="2048" w="3762">
                <a:moveTo>
                  <a:pt x="190" y="2048"/>
                </a:moveTo>
                <a:lnTo>
                  <a:pt x="0" y="1762"/>
                </a:lnTo>
                <a:lnTo>
                  <a:pt x="309" y="1048"/>
                </a:lnTo>
                <a:lnTo>
                  <a:pt x="3762" y="0"/>
                </a:lnTo>
                <a:lnTo>
                  <a:pt x="3714" y="1072"/>
                </a:lnTo>
                <a:lnTo>
                  <a:pt x="2929" y="1143"/>
                </a:lnTo>
                <a:lnTo>
                  <a:pt x="2167" y="1000"/>
                </a:lnTo>
                <a:close/>
              </a:path>
            </a:pathLst>
          </a:custGeom>
          <a:solidFill>
            <a:srgbClr val="F1C232"/>
          </a:solidFill>
          <a:ln>
            <a:noFill/>
          </a:ln>
        </p:spPr>
      </p:sp>
      <p:sp>
        <p:nvSpPr>
          <p:cNvPr id="213" name="Google Shape;213;p15"/>
          <p:cNvSpPr/>
          <p:nvPr/>
        </p:nvSpPr>
        <p:spPr>
          <a:xfrm>
            <a:off x="4457579" y="2215631"/>
            <a:ext cx="89542" cy="93749"/>
          </a:xfrm>
          <a:custGeom>
            <a:rect b="b" l="l" r="r" t="t"/>
            <a:pathLst>
              <a:path extrusionOk="0" h="3809" w="3474">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p:nvPr/>
        </p:nvSpPr>
        <p:spPr>
          <a:xfrm>
            <a:off x="4253799" y="2121290"/>
            <a:ext cx="112327" cy="63303"/>
          </a:xfrm>
          <a:custGeom>
            <a:rect b="b" l="l" r="r" t="t"/>
            <a:pathLst>
              <a:path extrusionOk="0" h="2572" w="4358">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rgbClr val="F1C232"/>
          </a:solidFill>
          <a:ln>
            <a:noFill/>
          </a:ln>
        </p:spPr>
      </p:sp>
      <p:sp>
        <p:nvSpPr>
          <p:cNvPr id="215" name="Google Shape;215;p15"/>
          <p:cNvSpPr/>
          <p:nvPr/>
        </p:nvSpPr>
        <p:spPr>
          <a:xfrm>
            <a:off x="4286611" y="2228504"/>
            <a:ext cx="2706" cy="3643"/>
          </a:xfrm>
          <a:custGeom>
            <a:rect b="b" l="l" r="r" t="t"/>
            <a:pathLst>
              <a:path extrusionOk="0" h="148" w="105">
                <a:moveTo>
                  <a:pt x="42" y="1"/>
                </a:moveTo>
                <a:lnTo>
                  <a:pt x="21" y="43"/>
                </a:lnTo>
                <a:lnTo>
                  <a:pt x="0" y="84"/>
                </a:lnTo>
                <a:lnTo>
                  <a:pt x="0" y="147"/>
                </a:lnTo>
                <a:lnTo>
                  <a:pt x="21" y="147"/>
                </a:lnTo>
                <a:lnTo>
                  <a:pt x="42" y="105"/>
                </a:lnTo>
                <a:lnTo>
                  <a:pt x="105" y="22"/>
                </a:lnTo>
                <a:lnTo>
                  <a:pt x="42"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5"/>
          <p:cNvSpPr/>
          <p:nvPr/>
        </p:nvSpPr>
        <p:spPr>
          <a:xfrm>
            <a:off x="4285528" y="2229021"/>
            <a:ext cx="23223" cy="41226"/>
          </a:xfrm>
          <a:custGeom>
            <a:rect b="b" l="l" r="r" t="t"/>
            <a:pathLst>
              <a:path extrusionOk="0" h="1675" w="901">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p:nvPr/>
        </p:nvSpPr>
        <p:spPr>
          <a:xfrm>
            <a:off x="4311407" y="2198648"/>
            <a:ext cx="6495" cy="4135"/>
          </a:xfrm>
          <a:custGeom>
            <a:rect b="b" l="l" r="r" t="t"/>
            <a:pathLst>
              <a:path extrusionOk="0" h="168" w="252">
                <a:moveTo>
                  <a:pt x="189" y="0"/>
                </a:moveTo>
                <a:lnTo>
                  <a:pt x="147" y="42"/>
                </a:lnTo>
                <a:lnTo>
                  <a:pt x="43" y="84"/>
                </a:lnTo>
                <a:lnTo>
                  <a:pt x="1" y="147"/>
                </a:lnTo>
                <a:lnTo>
                  <a:pt x="43" y="167"/>
                </a:lnTo>
                <a:lnTo>
                  <a:pt x="189" y="147"/>
                </a:lnTo>
                <a:lnTo>
                  <a:pt x="252" y="147"/>
                </a:lnTo>
                <a:lnTo>
                  <a:pt x="252" y="63"/>
                </a:lnTo>
                <a:lnTo>
                  <a:pt x="189"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5"/>
          <p:cNvSpPr/>
          <p:nvPr/>
        </p:nvSpPr>
        <p:spPr>
          <a:xfrm>
            <a:off x="4324372" y="2208420"/>
            <a:ext cx="1624" cy="1575"/>
          </a:xfrm>
          <a:custGeom>
            <a:rect b="b" l="l" r="r" t="t"/>
            <a:pathLst>
              <a:path extrusionOk="0" h="64" w="63">
                <a:moveTo>
                  <a:pt x="42" y="1"/>
                </a:moveTo>
                <a:lnTo>
                  <a:pt x="0" y="22"/>
                </a:lnTo>
                <a:lnTo>
                  <a:pt x="63" y="63"/>
                </a:lnTo>
                <a:lnTo>
                  <a:pt x="42"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4263413" y="2126532"/>
            <a:ext cx="169368" cy="179770"/>
          </a:xfrm>
          <a:custGeom>
            <a:rect b="b" l="l" r="r" t="t"/>
            <a:pathLst>
              <a:path extrusionOk="0" h="7304" w="6571">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4250474" y="2113143"/>
            <a:ext cx="66912" cy="36082"/>
          </a:xfrm>
          <a:custGeom>
            <a:rect b="b" l="l" r="r" t="t"/>
            <a:pathLst>
              <a:path extrusionOk="0" h="1466" w="2596">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p:nvPr/>
        </p:nvSpPr>
        <p:spPr>
          <a:xfrm>
            <a:off x="4238462" y="2102535"/>
            <a:ext cx="87764" cy="50997"/>
          </a:xfrm>
          <a:custGeom>
            <a:rect b="b" l="l" r="r" t="t"/>
            <a:pathLst>
              <a:path extrusionOk="0" h="2072" w="3405">
                <a:moveTo>
                  <a:pt x="1095" y="286"/>
                </a:moveTo>
                <a:lnTo>
                  <a:pt x="0" y="1667"/>
                </a:lnTo>
                <a:lnTo>
                  <a:pt x="547" y="2072"/>
                </a:lnTo>
                <a:lnTo>
                  <a:pt x="1214" y="1858"/>
                </a:lnTo>
                <a:lnTo>
                  <a:pt x="1881" y="1262"/>
                </a:lnTo>
                <a:lnTo>
                  <a:pt x="2976" y="1286"/>
                </a:lnTo>
                <a:lnTo>
                  <a:pt x="3405" y="786"/>
                </a:lnTo>
                <a:lnTo>
                  <a:pt x="2167" y="0"/>
                </a:lnTo>
                <a:close/>
              </a:path>
            </a:pathLst>
          </a:custGeom>
          <a:solidFill>
            <a:srgbClr val="F1C232"/>
          </a:solidFill>
          <a:ln>
            <a:noFill/>
          </a:ln>
        </p:spPr>
      </p:sp>
      <p:sp>
        <p:nvSpPr>
          <p:cNvPr id="222" name="Google Shape;222;p15"/>
          <p:cNvSpPr/>
          <p:nvPr/>
        </p:nvSpPr>
        <p:spPr>
          <a:xfrm>
            <a:off x="4111338" y="2054441"/>
            <a:ext cx="169909" cy="154517"/>
          </a:xfrm>
          <a:custGeom>
            <a:rect b="b" l="l" r="r" t="t"/>
            <a:pathLst>
              <a:path extrusionOk="0" h="6278" w="6592">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5"/>
          <p:cNvSpPr/>
          <p:nvPr/>
        </p:nvSpPr>
        <p:spPr>
          <a:xfrm>
            <a:off x="4143325" y="2176989"/>
            <a:ext cx="73046" cy="43367"/>
          </a:xfrm>
          <a:custGeom>
            <a:rect b="b" l="l" r="r" t="t"/>
            <a:pathLst>
              <a:path extrusionOk="0" h="1762" w="2834">
                <a:moveTo>
                  <a:pt x="571" y="595"/>
                </a:moveTo>
                <a:lnTo>
                  <a:pt x="0" y="1119"/>
                </a:lnTo>
                <a:lnTo>
                  <a:pt x="1833" y="1762"/>
                </a:lnTo>
                <a:lnTo>
                  <a:pt x="2714" y="1476"/>
                </a:lnTo>
                <a:lnTo>
                  <a:pt x="2834" y="1071"/>
                </a:lnTo>
                <a:lnTo>
                  <a:pt x="1833" y="0"/>
                </a:lnTo>
                <a:close/>
              </a:path>
            </a:pathLst>
          </a:custGeom>
          <a:solidFill>
            <a:srgbClr val="F1C232"/>
          </a:solidFill>
          <a:ln>
            <a:noFill/>
          </a:ln>
        </p:spPr>
      </p:sp>
      <p:sp>
        <p:nvSpPr>
          <p:cNvPr id="224" name="Google Shape;224;p15"/>
          <p:cNvSpPr/>
          <p:nvPr/>
        </p:nvSpPr>
        <p:spPr>
          <a:xfrm>
            <a:off x="4206552" y="2053900"/>
            <a:ext cx="82222" cy="88507"/>
          </a:xfrm>
          <a:custGeom>
            <a:rect b="b" l="l" r="r" t="t"/>
            <a:pathLst>
              <a:path extrusionOk="0" h="3596" w="3190">
                <a:moveTo>
                  <a:pt x="0" y="167"/>
                </a:moveTo>
                <a:lnTo>
                  <a:pt x="261" y="0"/>
                </a:lnTo>
                <a:lnTo>
                  <a:pt x="1619" y="1095"/>
                </a:lnTo>
                <a:lnTo>
                  <a:pt x="2381" y="1286"/>
                </a:lnTo>
                <a:lnTo>
                  <a:pt x="3190" y="1429"/>
                </a:lnTo>
                <a:lnTo>
                  <a:pt x="2809" y="2595"/>
                </a:lnTo>
                <a:lnTo>
                  <a:pt x="2071" y="2429"/>
                </a:lnTo>
                <a:lnTo>
                  <a:pt x="1524" y="3596"/>
                </a:lnTo>
                <a:close/>
              </a:path>
            </a:pathLst>
          </a:custGeom>
          <a:solidFill>
            <a:srgbClr val="F1C232"/>
          </a:solidFill>
          <a:ln>
            <a:noFill/>
          </a:ln>
        </p:spPr>
      </p:sp>
      <p:sp>
        <p:nvSpPr>
          <p:cNvPr id="225" name="Google Shape;225;p15"/>
          <p:cNvSpPr/>
          <p:nvPr/>
        </p:nvSpPr>
        <p:spPr>
          <a:xfrm rot="183852">
            <a:off x="4046206" y="2212794"/>
            <a:ext cx="45869" cy="88096"/>
          </a:xfrm>
          <a:custGeom>
            <a:rect b="b" l="l" r="r" t="t"/>
            <a:pathLst>
              <a:path extrusionOk="0" h="3579" w="178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a:off x="4063524" y="2204531"/>
            <a:ext cx="43586" cy="92002"/>
          </a:xfrm>
          <a:custGeom>
            <a:rect b="b" l="l" r="r" t="t"/>
            <a:pathLst>
              <a:path extrusionOk="0" h="3738" w="1691">
                <a:moveTo>
                  <a:pt x="453" y="0"/>
                </a:moveTo>
                <a:lnTo>
                  <a:pt x="0" y="547"/>
                </a:lnTo>
                <a:lnTo>
                  <a:pt x="0" y="3429"/>
                </a:lnTo>
                <a:lnTo>
                  <a:pt x="429" y="3738"/>
                </a:lnTo>
                <a:lnTo>
                  <a:pt x="1691" y="2714"/>
                </a:lnTo>
                <a:lnTo>
                  <a:pt x="1691" y="500"/>
                </a:lnTo>
                <a:close/>
              </a:path>
            </a:pathLst>
          </a:custGeom>
          <a:solidFill>
            <a:srgbClr val="F1C232"/>
          </a:solidFill>
          <a:ln>
            <a:noFill/>
          </a:ln>
        </p:spPr>
      </p:sp>
      <p:sp>
        <p:nvSpPr>
          <p:cNvPr id="227" name="Google Shape;227;p15"/>
          <p:cNvSpPr/>
          <p:nvPr/>
        </p:nvSpPr>
        <p:spPr>
          <a:xfrm>
            <a:off x="4399146" y="1612885"/>
            <a:ext cx="103951" cy="122275"/>
          </a:xfrm>
          <a:custGeom>
            <a:rect b="b" l="l" r="r" t="t"/>
            <a:pathLst>
              <a:path extrusionOk="0" h="4968" w="4033">
                <a:moveTo>
                  <a:pt x="2901" y="4968"/>
                </a:moveTo>
                <a:lnTo>
                  <a:pt x="1524" y="4673"/>
                </a:lnTo>
                <a:lnTo>
                  <a:pt x="0" y="1771"/>
                </a:lnTo>
                <a:lnTo>
                  <a:pt x="737" y="886"/>
                </a:lnTo>
                <a:lnTo>
                  <a:pt x="2508" y="1181"/>
                </a:lnTo>
                <a:lnTo>
                  <a:pt x="2655" y="345"/>
                </a:lnTo>
                <a:lnTo>
                  <a:pt x="3442" y="0"/>
                </a:lnTo>
                <a:lnTo>
                  <a:pt x="4033" y="443"/>
                </a:lnTo>
                <a:close/>
              </a:path>
            </a:pathLst>
          </a:custGeom>
          <a:solidFill>
            <a:srgbClr val="F1C232"/>
          </a:solidFill>
          <a:ln>
            <a:noFill/>
          </a:ln>
        </p:spPr>
      </p:sp>
      <p:sp>
        <p:nvSpPr>
          <p:cNvPr id="228" name="Google Shape;228;p15"/>
          <p:cNvSpPr/>
          <p:nvPr/>
        </p:nvSpPr>
        <p:spPr>
          <a:xfrm>
            <a:off x="4412807" y="1618251"/>
            <a:ext cx="147253" cy="253386"/>
          </a:xfrm>
          <a:custGeom>
            <a:rect b="b" l="l" r="r" t="t"/>
            <a:pathLst>
              <a:path extrusionOk="0" h="10295" w="5713">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2486198" y="1984737"/>
            <a:ext cx="771059" cy="489518"/>
          </a:xfrm>
          <a:custGeom>
            <a:rect b="b" l="l" r="r" t="t"/>
            <a:pathLst>
              <a:path extrusionOk="0" h="19889" w="29915">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rgbClr val="D61E11"/>
          </a:solidFill>
          <a:ln>
            <a:noFill/>
          </a:ln>
        </p:spPr>
      </p:sp>
      <p:sp>
        <p:nvSpPr>
          <p:cNvPr id="230" name="Google Shape;230;p15"/>
          <p:cNvSpPr/>
          <p:nvPr/>
        </p:nvSpPr>
        <p:spPr>
          <a:xfrm>
            <a:off x="1812222" y="1271135"/>
            <a:ext cx="714071" cy="585039"/>
          </a:xfrm>
          <a:custGeom>
            <a:rect b="b" l="l" r="r" t="t"/>
            <a:pathLst>
              <a:path extrusionOk="0" h="23770" w="27704">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5"/>
          <p:cNvSpPr/>
          <p:nvPr/>
        </p:nvSpPr>
        <p:spPr>
          <a:xfrm>
            <a:off x="2413021" y="2006544"/>
            <a:ext cx="841348" cy="473815"/>
          </a:xfrm>
          <a:custGeom>
            <a:rect b="b" l="l" r="r" t="t"/>
            <a:pathLst>
              <a:path extrusionOk="0" h="19251" w="32642">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5"/>
          <p:cNvSpPr/>
          <p:nvPr/>
        </p:nvSpPr>
        <p:spPr>
          <a:xfrm>
            <a:off x="3058180" y="2763146"/>
            <a:ext cx="391600" cy="606698"/>
          </a:xfrm>
          <a:custGeom>
            <a:rect b="b" l="l" r="r" t="t"/>
            <a:pathLst>
              <a:path extrusionOk="0" h="24650" w="15193">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rgbClr val="D61E11"/>
          </a:solidFill>
          <a:ln>
            <a:noFill/>
          </a:ln>
        </p:spPr>
      </p:sp>
      <p:sp>
        <p:nvSpPr>
          <p:cNvPr id="233" name="Google Shape;233;p15"/>
          <p:cNvSpPr/>
          <p:nvPr/>
        </p:nvSpPr>
        <p:spPr>
          <a:xfrm>
            <a:off x="3086095" y="2778529"/>
            <a:ext cx="584629" cy="580904"/>
          </a:xfrm>
          <a:custGeom>
            <a:rect b="b" l="l" r="r" t="t"/>
            <a:pathLst>
              <a:path extrusionOk="0" h="23602" w="22682">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234" name="Google Shape;234;p15"/>
          <p:cNvSpPr/>
          <p:nvPr/>
        </p:nvSpPr>
        <p:spPr>
          <a:xfrm>
            <a:off x="3154013" y="3029900"/>
            <a:ext cx="169806" cy="692965"/>
          </a:xfrm>
          <a:custGeom>
            <a:rect b="b" l="l" r="r" t="t"/>
            <a:pathLst>
              <a:path extrusionOk="0" h="28155" w="6588">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rgbClr val="D61E11"/>
          </a:solidFill>
          <a:ln>
            <a:noFill/>
          </a:ln>
        </p:spPr>
      </p:sp>
      <p:sp>
        <p:nvSpPr>
          <p:cNvPr id="235" name="Google Shape;235;p15"/>
          <p:cNvSpPr/>
          <p:nvPr/>
        </p:nvSpPr>
        <p:spPr>
          <a:xfrm>
            <a:off x="3135171" y="3114815"/>
            <a:ext cx="141324" cy="664341"/>
          </a:xfrm>
          <a:custGeom>
            <a:rect b="b" l="l" r="r" t="t"/>
            <a:pathLst>
              <a:path extrusionOk="0" h="26992" w="5483">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
          <p:cNvSpPr/>
          <p:nvPr/>
        </p:nvSpPr>
        <p:spPr>
          <a:xfrm>
            <a:off x="4419225" y="3165862"/>
            <a:ext cx="235506" cy="167365"/>
          </a:xfrm>
          <a:custGeom>
            <a:rect b="b" l="l" r="r" t="t"/>
            <a:pathLst>
              <a:path extrusionOk="0" h="6800" w="9137">
                <a:moveTo>
                  <a:pt x="0" y="4356"/>
                </a:moveTo>
                <a:lnTo>
                  <a:pt x="1381" y="1594"/>
                </a:lnTo>
                <a:lnTo>
                  <a:pt x="7012" y="0"/>
                </a:lnTo>
                <a:lnTo>
                  <a:pt x="9137" y="532"/>
                </a:lnTo>
                <a:lnTo>
                  <a:pt x="8500" y="2444"/>
                </a:lnTo>
                <a:lnTo>
                  <a:pt x="6906" y="5206"/>
                </a:lnTo>
                <a:lnTo>
                  <a:pt x="3719" y="6800"/>
                </a:lnTo>
                <a:close/>
              </a:path>
            </a:pathLst>
          </a:custGeom>
          <a:solidFill>
            <a:srgbClr val="F1C232"/>
          </a:solidFill>
          <a:ln>
            <a:noFill/>
          </a:ln>
        </p:spPr>
      </p:sp>
      <p:sp>
        <p:nvSpPr>
          <p:cNvPr id="237" name="Google Shape;237;p15"/>
          <p:cNvSpPr/>
          <p:nvPr/>
        </p:nvSpPr>
        <p:spPr>
          <a:xfrm>
            <a:off x="4411183" y="3173517"/>
            <a:ext cx="236254" cy="196235"/>
          </a:xfrm>
          <a:custGeom>
            <a:rect b="b" l="l" r="r" t="t"/>
            <a:pathLst>
              <a:path extrusionOk="0" h="7973" w="9166">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5"/>
          <p:cNvSpPr/>
          <p:nvPr/>
        </p:nvSpPr>
        <p:spPr>
          <a:xfrm>
            <a:off x="2421656" y="1956088"/>
            <a:ext cx="53947" cy="64903"/>
          </a:xfrm>
          <a:custGeom>
            <a:rect b="b" l="l" r="r" t="t"/>
            <a:pathLst>
              <a:path extrusionOk="0" h="2637" w="2093">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5"/>
          <p:cNvSpPr/>
          <p:nvPr/>
        </p:nvSpPr>
        <p:spPr>
          <a:xfrm>
            <a:off x="2386060" y="1866472"/>
            <a:ext cx="23765" cy="53581"/>
          </a:xfrm>
          <a:custGeom>
            <a:rect b="b" l="l" r="r" t="t"/>
            <a:pathLst>
              <a:path extrusionOk="0" h="2177" w="922">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
          <p:cNvSpPr/>
          <p:nvPr/>
        </p:nvSpPr>
        <p:spPr>
          <a:xfrm>
            <a:off x="3003047" y="1515246"/>
            <a:ext cx="49643" cy="47921"/>
          </a:xfrm>
          <a:custGeom>
            <a:rect b="b" l="l" r="r" t="t"/>
            <a:pathLst>
              <a:path extrusionOk="0" h="1947" w="1926">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5"/>
          <p:cNvSpPr/>
          <p:nvPr/>
        </p:nvSpPr>
        <p:spPr>
          <a:xfrm>
            <a:off x="3178861" y="1268575"/>
            <a:ext cx="150474" cy="131849"/>
          </a:xfrm>
          <a:custGeom>
            <a:rect b="b" l="l" r="r" t="t"/>
            <a:pathLst>
              <a:path extrusionOk="0" h="5357" w="5838">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
          <p:cNvSpPr/>
          <p:nvPr/>
        </p:nvSpPr>
        <p:spPr>
          <a:xfrm>
            <a:off x="3142182" y="1327277"/>
            <a:ext cx="34538" cy="37091"/>
          </a:xfrm>
          <a:custGeom>
            <a:rect b="b" l="l" r="r" t="t"/>
            <a:pathLst>
              <a:path extrusionOk="0" h="1507" w="134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p:nvPr/>
        </p:nvSpPr>
        <p:spPr>
          <a:xfrm>
            <a:off x="3057510" y="1155774"/>
            <a:ext cx="43714" cy="25769"/>
          </a:xfrm>
          <a:custGeom>
            <a:rect b="b" l="l" r="r" t="t"/>
            <a:pathLst>
              <a:path extrusionOk="0" h="1047" w="1696">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5"/>
          <p:cNvSpPr/>
          <p:nvPr/>
        </p:nvSpPr>
        <p:spPr>
          <a:xfrm>
            <a:off x="2890872" y="1182553"/>
            <a:ext cx="113281" cy="59759"/>
          </a:xfrm>
          <a:custGeom>
            <a:rect b="b" l="l" r="r" t="t"/>
            <a:pathLst>
              <a:path extrusionOk="0" h="2428" w="4395">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
          <p:cNvSpPr/>
          <p:nvPr/>
        </p:nvSpPr>
        <p:spPr>
          <a:xfrm>
            <a:off x="3032688" y="1182553"/>
            <a:ext cx="49643" cy="31972"/>
          </a:xfrm>
          <a:custGeom>
            <a:rect b="b" l="l" r="r" t="t"/>
            <a:pathLst>
              <a:path extrusionOk="0" h="1299" w="1926">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p:nvPr/>
        </p:nvSpPr>
        <p:spPr>
          <a:xfrm>
            <a:off x="2923220" y="1234585"/>
            <a:ext cx="147253" cy="87054"/>
          </a:xfrm>
          <a:custGeom>
            <a:rect b="b" l="l" r="r" t="t"/>
            <a:pathLst>
              <a:path extrusionOk="0" h="3537" w="5713">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5"/>
          <p:cNvSpPr/>
          <p:nvPr/>
        </p:nvSpPr>
        <p:spPr>
          <a:xfrm>
            <a:off x="3091482" y="1271652"/>
            <a:ext cx="71216" cy="66454"/>
          </a:xfrm>
          <a:custGeom>
            <a:rect b="b" l="l" r="r" t="t"/>
            <a:pathLst>
              <a:path extrusionOk="0" h="2700" w="2763">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p:nvPr/>
        </p:nvSpPr>
        <p:spPr>
          <a:xfrm>
            <a:off x="3141100" y="1146520"/>
            <a:ext cx="64206" cy="86538"/>
          </a:xfrm>
          <a:custGeom>
            <a:rect b="b" l="l" r="r" t="t"/>
            <a:pathLst>
              <a:path extrusionOk="0" h="3516" w="2491">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a:off x="3257605" y="1092445"/>
            <a:ext cx="99775" cy="156068"/>
          </a:xfrm>
          <a:custGeom>
            <a:rect b="b" l="l" r="r" t="t"/>
            <a:pathLst>
              <a:path extrusionOk="0" h="6341" w="3871">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5"/>
          <p:cNvSpPr/>
          <p:nvPr/>
        </p:nvSpPr>
        <p:spPr>
          <a:xfrm>
            <a:off x="3201517" y="1192866"/>
            <a:ext cx="37760" cy="47404"/>
          </a:xfrm>
          <a:custGeom>
            <a:rect b="b" l="l" r="r" t="t"/>
            <a:pathLst>
              <a:path extrusionOk="0" h="1926" w="1465">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
          <p:cNvSpPr/>
          <p:nvPr/>
        </p:nvSpPr>
        <p:spPr>
          <a:xfrm>
            <a:off x="3247346" y="1047625"/>
            <a:ext cx="398585" cy="297688"/>
          </a:xfrm>
          <a:custGeom>
            <a:rect b="b" l="l" r="r" t="t"/>
            <a:pathLst>
              <a:path extrusionOk="0" h="12095" w="15464">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
          <p:cNvSpPr/>
          <p:nvPr/>
        </p:nvSpPr>
        <p:spPr>
          <a:xfrm>
            <a:off x="3367073" y="2023552"/>
            <a:ext cx="94414" cy="97342"/>
          </a:xfrm>
          <a:custGeom>
            <a:rect b="b" l="l" r="r" t="t"/>
            <a:pathLst>
              <a:path extrusionOk="0" h="3955" w="3663">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
          <p:cNvSpPr/>
          <p:nvPr/>
        </p:nvSpPr>
        <p:spPr>
          <a:xfrm>
            <a:off x="2354254" y="1292770"/>
            <a:ext cx="1083478" cy="899710"/>
          </a:xfrm>
          <a:custGeom>
            <a:rect b="b" l="l" r="r" t="t"/>
            <a:pathLst>
              <a:path extrusionOk="0" h="36555" w="42036">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254" name="Google Shape;254;p15"/>
          <p:cNvSpPr/>
          <p:nvPr/>
        </p:nvSpPr>
        <p:spPr>
          <a:xfrm>
            <a:off x="3167519" y="3176101"/>
            <a:ext cx="237877" cy="530449"/>
          </a:xfrm>
          <a:custGeom>
            <a:rect b="b" l="l" r="r" t="t"/>
            <a:pathLst>
              <a:path extrusionOk="0" h="21552" w="9229">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5"/>
          <p:cNvSpPr/>
          <p:nvPr/>
        </p:nvSpPr>
        <p:spPr>
          <a:xfrm>
            <a:off x="3263533" y="3729720"/>
            <a:ext cx="53406" cy="35540"/>
          </a:xfrm>
          <a:custGeom>
            <a:rect b="b" l="l" r="r" t="t"/>
            <a:pathLst>
              <a:path extrusionOk="0" h="1444" w="2072">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rgbClr val="D61E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
          <p:cNvSpPr/>
          <p:nvPr/>
        </p:nvSpPr>
        <p:spPr>
          <a:xfrm>
            <a:off x="4336228" y="1258779"/>
            <a:ext cx="92249" cy="59759"/>
          </a:xfrm>
          <a:custGeom>
            <a:rect b="b" l="l" r="r" t="t"/>
            <a:pathLst>
              <a:path extrusionOk="0" h="2428" w="3579">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
          <p:cNvSpPr/>
          <p:nvPr/>
        </p:nvSpPr>
        <p:spPr>
          <a:xfrm>
            <a:off x="4367494" y="1337565"/>
            <a:ext cx="22141" cy="18066"/>
          </a:xfrm>
          <a:custGeom>
            <a:rect b="b" l="l" r="r" t="t"/>
            <a:pathLst>
              <a:path extrusionOk="0" h="734" w="859">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5"/>
          <p:cNvSpPr/>
          <p:nvPr/>
        </p:nvSpPr>
        <p:spPr>
          <a:xfrm>
            <a:off x="4375587" y="1348912"/>
            <a:ext cx="40493" cy="42752"/>
          </a:xfrm>
          <a:custGeom>
            <a:rect b="b" l="l" r="r" t="t"/>
            <a:pathLst>
              <a:path extrusionOk="0" h="1737" w="1571">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
          <p:cNvSpPr/>
          <p:nvPr/>
        </p:nvSpPr>
        <p:spPr>
          <a:xfrm>
            <a:off x="4270424" y="1283491"/>
            <a:ext cx="105729" cy="139085"/>
          </a:xfrm>
          <a:custGeom>
            <a:rect b="b" l="l" r="r" t="t"/>
            <a:pathLst>
              <a:path extrusionOk="0" h="5651" w="4102">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5"/>
          <p:cNvSpPr/>
          <p:nvPr/>
        </p:nvSpPr>
        <p:spPr>
          <a:xfrm>
            <a:off x="5947707" y="2833612"/>
            <a:ext cx="99775" cy="106129"/>
          </a:xfrm>
          <a:custGeom>
            <a:rect b="b" l="l" r="r" t="t"/>
            <a:pathLst>
              <a:path extrusionOk="0" h="4312" w="3871">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
          <p:cNvSpPr/>
          <p:nvPr/>
        </p:nvSpPr>
        <p:spPr>
          <a:xfrm>
            <a:off x="6132672" y="2861942"/>
            <a:ext cx="149959" cy="129289"/>
          </a:xfrm>
          <a:custGeom>
            <a:rect b="b" l="l" r="r" t="t"/>
            <a:pathLst>
              <a:path extrusionOk="0" h="5253" w="5818">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5"/>
          <p:cNvSpPr/>
          <p:nvPr/>
        </p:nvSpPr>
        <p:spPr>
          <a:xfrm>
            <a:off x="5803159" y="2790884"/>
            <a:ext cx="147794" cy="127739"/>
          </a:xfrm>
          <a:custGeom>
            <a:rect b="b" l="l" r="r" t="t"/>
            <a:pathLst>
              <a:path extrusionOk="0" h="5190" w="5734">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5"/>
          <p:cNvSpPr/>
          <p:nvPr/>
        </p:nvSpPr>
        <p:spPr>
          <a:xfrm>
            <a:off x="5597136" y="2771834"/>
            <a:ext cx="444413" cy="218362"/>
          </a:xfrm>
          <a:custGeom>
            <a:rect b="b" l="l" r="r" t="t"/>
            <a:pathLst>
              <a:path extrusionOk="0" h="8872" w="17242">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
          <p:cNvSpPr/>
          <p:nvPr/>
        </p:nvSpPr>
        <p:spPr>
          <a:xfrm>
            <a:off x="4093527" y="1905090"/>
            <a:ext cx="104646" cy="172558"/>
          </a:xfrm>
          <a:custGeom>
            <a:rect b="b" l="l" r="r" t="t"/>
            <a:pathLst>
              <a:path extrusionOk="0" h="7011" w="406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
          <p:cNvSpPr/>
          <p:nvPr/>
        </p:nvSpPr>
        <p:spPr>
          <a:xfrm>
            <a:off x="4069272" y="1973071"/>
            <a:ext cx="32915" cy="24736"/>
          </a:xfrm>
          <a:custGeom>
            <a:rect b="b" l="l" r="r" t="t"/>
            <a:pathLst>
              <a:path extrusionOk="0" h="1005" w="1277">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
          <p:cNvSpPr/>
          <p:nvPr/>
        </p:nvSpPr>
        <p:spPr>
          <a:xfrm>
            <a:off x="5834991" y="3018505"/>
            <a:ext cx="594320" cy="507288"/>
          </a:xfrm>
          <a:custGeom>
            <a:rect b="b" l="l" r="r" t="t"/>
            <a:pathLst>
              <a:path extrusionOk="0" h="20611" w="23058">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267" name="Google Shape;267;p15"/>
          <p:cNvSpPr/>
          <p:nvPr/>
        </p:nvSpPr>
        <p:spPr>
          <a:xfrm>
            <a:off x="6231907" y="3555115"/>
            <a:ext cx="56653" cy="70072"/>
          </a:xfrm>
          <a:custGeom>
            <a:rect b="b" l="l" r="r" t="t"/>
            <a:pathLst>
              <a:path extrusionOk="0" h="2847" w="2198">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5"/>
          <p:cNvSpPr/>
          <p:nvPr/>
        </p:nvSpPr>
        <p:spPr>
          <a:xfrm>
            <a:off x="6508580" y="3593758"/>
            <a:ext cx="149959" cy="140611"/>
          </a:xfrm>
          <a:custGeom>
            <a:rect b="b" l="l" r="r" t="t"/>
            <a:pathLst>
              <a:path extrusionOk="0" h="5713" w="5818">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5"/>
          <p:cNvSpPr/>
          <p:nvPr/>
        </p:nvSpPr>
        <p:spPr>
          <a:xfrm>
            <a:off x="6662279" y="3451618"/>
            <a:ext cx="84697" cy="168423"/>
          </a:xfrm>
          <a:custGeom>
            <a:rect b="b" l="l" r="r" t="t"/>
            <a:pathLst>
              <a:path extrusionOk="0" h="6843" w="3286">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5"/>
          <p:cNvSpPr/>
          <p:nvPr/>
        </p:nvSpPr>
        <p:spPr>
          <a:xfrm>
            <a:off x="5364152" y="2733709"/>
            <a:ext cx="2191" cy="6719"/>
          </a:xfrm>
          <a:custGeom>
            <a:rect b="b" l="l" r="r" t="t"/>
            <a:pathLst>
              <a:path extrusionOk="0" h="273" w="85">
                <a:moveTo>
                  <a:pt x="84" y="1"/>
                </a:moveTo>
                <a:lnTo>
                  <a:pt x="1" y="22"/>
                </a:lnTo>
                <a:lnTo>
                  <a:pt x="43" y="126"/>
                </a:lnTo>
                <a:lnTo>
                  <a:pt x="1" y="273"/>
                </a:lnTo>
                <a:lnTo>
                  <a:pt x="64" y="126"/>
                </a:lnTo>
                <a:lnTo>
                  <a:pt x="43" y="22"/>
                </a:lnTo>
                <a:lnTo>
                  <a:pt x="84" y="22"/>
                </a:lnTo>
                <a:lnTo>
                  <a:pt x="84"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5"/>
          <p:cNvSpPr/>
          <p:nvPr/>
        </p:nvSpPr>
        <p:spPr>
          <a:xfrm>
            <a:off x="5364152" y="2717242"/>
            <a:ext cx="32399" cy="52548"/>
          </a:xfrm>
          <a:custGeom>
            <a:rect b="b" l="l" r="r" t="t"/>
            <a:pathLst>
              <a:path extrusionOk="0" h="2135" w="1257">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5"/>
          <p:cNvSpPr/>
          <p:nvPr/>
        </p:nvSpPr>
        <p:spPr>
          <a:xfrm>
            <a:off x="5366317" y="2711065"/>
            <a:ext cx="5413" cy="4652"/>
          </a:xfrm>
          <a:custGeom>
            <a:rect b="b" l="l" r="r" t="t"/>
            <a:pathLst>
              <a:path extrusionOk="0" h="189" w="210">
                <a:moveTo>
                  <a:pt x="189" y="0"/>
                </a:moveTo>
                <a:lnTo>
                  <a:pt x="0" y="42"/>
                </a:lnTo>
                <a:lnTo>
                  <a:pt x="0" y="105"/>
                </a:lnTo>
                <a:lnTo>
                  <a:pt x="126" y="188"/>
                </a:lnTo>
                <a:lnTo>
                  <a:pt x="126" y="147"/>
                </a:lnTo>
                <a:lnTo>
                  <a:pt x="168" y="147"/>
                </a:lnTo>
                <a:lnTo>
                  <a:pt x="210" y="42"/>
                </a:lnTo>
                <a:lnTo>
                  <a:pt x="189"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5"/>
          <p:cNvSpPr/>
          <p:nvPr/>
        </p:nvSpPr>
        <p:spPr>
          <a:xfrm>
            <a:off x="5371704" y="2712591"/>
            <a:ext cx="8119" cy="6202"/>
          </a:xfrm>
          <a:custGeom>
            <a:rect b="b" l="l" r="r" t="t"/>
            <a:pathLst>
              <a:path extrusionOk="0" h="252" w="315">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
          <p:cNvSpPr/>
          <p:nvPr/>
        </p:nvSpPr>
        <p:spPr>
          <a:xfrm>
            <a:off x="4369118" y="2166184"/>
            <a:ext cx="4871" cy="6202"/>
          </a:xfrm>
          <a:custGeom>
            <a:rect b="b" l="l" r="r" t="t"/>
            <a:pathLst>
              <a:path extrusionOk="0" h="252" w="189">
                <a:moveTo>
                  <a:pt x="1" y="1"/>
                </a:moveTo>
                <a:lnTo>
                  <a:pt x="84" y="126"/>
                </a:lnTo>
                <a:lnTo>
                  <a:pt x="63" y="147"/>
                </a:lnTo>
                <a:lnTo>
                  <a:pt x="168" y="252"/>
                </a:lnTo>
                <a:lnTo>
                  <a:pt x="189" y="252"/>
                </a:lnTo>
                <a:lnTo>
                  <a:pt x="168" y="106"/>
                </a:lnTo>
                <a:lnTo>
                  <a:pt x="1"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5"/>
          <p:cNvSpPr/>
          <p:nvPr/>
        </p:nvSpPr>
        <p:spPr>
          <a:xfrm>
            <a:off x="4374505" y="2173912"/>
            <a:ext cx="2732" cy="3126"/>
          </a:xfrm>
          <a:custGeom>
            <a:rect b="b" l="l" r="r" t="t"/>
            <a:pathLst>
              <a:path extrusionOk="0" h="127" w="106">
                <a:moveTo>
                  <a:pt x="1" y="1"/>
                </a:moveTo>
                <a:lnTo>
                  <a:pt x="106" y="126"/>
                </a:lnTo>
                <a:lnTo>
                  <a:pt x="85" y="43"/>
                </a:lnTo>
                <a:lnTo>
                  <a:pt x="1"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5"/>
          <p:cNvSpPr/>
          <p:nvPr/>
        </p:nvSpPr>
        <p:spPr>
          <a:xfrm>
            <a:off x="4358344" y="2140439"/>
            <a:ext cx="80908" cy="59759"/>
          </a:xfrm>
          <a:custGeom>
            <a:rect b="b" l="l" r="r" t="t"/>
            <a:pathLst>
              <a:path extrusionOk="0" h="2428" w="3139">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5"/>
          <p:cNvSpPr/>
          <p:nvPr/>
        </p:nvSpPr>
        <p:spPr>
          <a:xfrm>
            <a:off x="4378294" y="2178047"/>
            <a:ext cx="3789" cy="5169"/>
          </a:xfrm>
          <a:custGeom>
            <a:rect b="b" l="l" r="r" t="t"/>
            <a:pathLst>
              <a:path extrusionOk="0" h="210" w="147">
                <a:moveTo>
                  <a:pt x="0" y="0"/>
                </a:moveTo>
                <a:lnTo>
                  <a:pt x="147" y="209"/>
                </a:lnTo>
                <a:lnTo>
                  <a:pt x="126" y="105"/>
                </a:lnTo>
                <a:lnTo>
                  <a:pt x="0"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5"/>
          <p:cNvSpPr/>
          <p:nvPr/>
        </p:nvSpPr>
        <p:spPr>
          <a:xfrm>
            <a:off x="3929054" y="2650295"/>
            <a:ext cx="47478" cy="13414"/>
          </a:xfrm>
          <a:custGeom>
            <a:rect b="b" l="l" r="r" t="t"/>
            <a:pathLst>
              <a:path extrusionOk="0" h="545" w="1842">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5"/>
          <p:cNvSpPr/>
          <p:nvPr/>
        </p:nvSpPr>
        <p:spPr>
          <a:xfrm>
            <a:off x="3960861" y="2668312"/>
            <a:ext cx="105188" cy="79843"/>
          </a:xfrm>
          <a:custGeom>
            <a:rect b="b" l="l" r="r" t="t"/>
            <a:pathLst>
              <a:path extrusionOk="0" h="3244" w="4081">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5"/>
          <p:cNvSpPr/>
          <p:nvPr/>
        </p:nvSpPr>
        <p:spPr>
          <a:xfrm>
            <a:off x="3983518" y="2706930"/>
            <a:ext cx="41549" cy="47404"/>
          </a:xfrm>
          <a:custGeom>
            <a:rect b="b" l="l" r="r" t="t"/>
            <a:pathLst>
              <a:path extrusionOk="0" h="1926" w="1612">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5"/>
          <p:cNvSpPr/>
          <p:nvPr/>
        </p:nvSpPr>
        <p:spPr>
          <a:xfrm>
            <a:off x="4010479" y="2728564"/>
            <a:ext cx="60417" cy="61827"/>
          </a:xfrm>
          <a:custGeom>
            <a:rect b="b" l="l" r="r" t="t"/>
            <a:pathLst>
              <a:path extrusionOk="0" h="2512" w="2344">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5"/>
          <p:cNvSpPr/>
          <p:nvPr/>
        </p:nvSpPr>
        <p:spPr>
          <a:xfrm>
            <a:off x="4052544" y="2698192"/>
            <a:ext cx="92249" cy="92715"/>
          </a:xfrm>
          <a:custGeom>
            <a:rect b="b" l="l" r="r" t="t"/>
            <a:pathLst>
              <a:path extrusionOk="0" h="3767" w="3579">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5"/>
          <p:cNvSpPr/>
          <p:nvPr/>
        </p:nvSpPr>
        <p:spPr>
          <a:xfrm>
            <a:off x="4131829" y="2690464"/>
            <a:ext cx="63123" cy="94266"/>
          </a:xfrm>
          <a:custGeom>
            <a:rect b="b" l="l" r="r" t="t"/>
            <a:pathLst>
              <a:path extrusionOk="0" h="3830" w="2449">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
          <p:cNvSpPr/>
          <p:nvPr/>
        </p:nvSpPr>
        <p:spPr>
          <a:xfrm>
            <a:off x="4176060" y="2690464"/>
            <a:ext cx="30208" cy="76742"/>
          </a:xfrm>
          <a:custGeom>
            <a:rect b="b" l="l" r="r" t="t"/>
            <a:pathLst>
              <a:path extrusionOk="0" h="3118" w="1172">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a:off x="4192221" y="2670896"/>
            <a:ext cx="46421" cy="92715"/>
          </a:xfrm>
          <a:custGeom>
            <a:rect b="b" l="l" r="r" t="t"/>
            <a:pathLst>
              <a:path extrusionOk="0" h="3767" w="1801">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p:nvPr/>
        </p:nvSpPr>
        <p:spPr>
          <a:xfrm>
            <a:off x="4373989" y="2511232"/>
            <a:ext cx="155320" cy="235886"/>
          </a:xfrm>
          <a:custGeom>
            <a:rect b="b" l="l" r="r" t="t"/>
            <a:pathLst>
              <a:path extrusionOk="0" h="9584" w="6026">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
          <p:cNvSpPr/>
          <p:nvPr/>
        </p:nvSpPr>
        <p:spPr>
          <a:xfrm>
            <a:off x="4355096" y="2663685"/>
            <a:ext cx="4871" cy="2584"/>
          </a:xfrm>
          <a:custGeom>
            <a:rect b="b" l="l" r="r" t="t"/>
            <a:pathLst>
              <a:path extrusionOk="0" h="105" w="189">
                <a:moveTo>
                  <a:pt x="189" y="0"/>
                </a:moveTo>
                <a:lnTo>
                  <a:pt x="1" y="42"/>
                </a:lnTo>
                <a:lnTo>
                  <a:pt x="63" y="105"/>
                </a:lnTo>
                <a:lnTo>
                  <a:pt x="168" y="84"/>
                </a:lnTo>
                <a:lnTo>
                  <a:pt x="189"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5"/>
          <p:cNvSpPr/>
          <p:nvPr/>
        </p:nvSpPr>
        <p:spPr>
          <a:xfrm>
            <a:off x="4181988" y="2514334"/>
            <a:ext cx="227078" cy="168423"/>
          </a:xfrm>
          <a:custGeom>
            <a:rect b="b" l="l" r="r" t="t"/>
            <a:pathLst>
              <a:path extrusionOk="0" h="6843" w="881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289" name="Google Shape;289;p15"/>
          <p:cNvSpPr/>
          <p:nvPr/>
        </p:nvSpPr>
        <p:spPr>
          <a:xfrm>
            <a:off x="4220265" y="2653372"/>
            <a:ext cx="170450" cy="139577"/>
          </a:xfrm>
          <a:custGeom>
            <a:rect b="b" l="l" r="r" t="t"/>
            <a:pathLst>
              <a:path extrusionOk="0" h="5671" w="6613">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p:nvPr/>
        </p:nvSpPr>
        <p:spPr>
          <a:xfrm>
            <a:off x="4303339" y="2665728"/>
            <a:ext cx="113255" cy="162246"/>
          </a:xfrm>
          <a:custGeom>
            <a:rect b="b" l="l" r="r" t="t"/>
            <a:pathLst>
              <a:path extrusionOk="0" h="6592" w="4394">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p:nvPr/>
        </p:nvSpPr>
        <p:spPr>
          <a:xfrm>
            <a:off x="4303854" y="2821257"/>
            <a:ext cx="85238" cy="88088"/>
          </a:xfrm>
          <a:custGeom>
            <a:rect b="b" l="l" r="r" t="t"/>
            <a:pathLst>
              <a:path extrusionOk="0" h="3579" w="3307">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p:nvPr/>
        </p:nvSpPr>
        <p:spPr>
          <a:xfrm>
            <a:off x="4311948" y="2822807"/>
            <a:ext cx="30234" cy="18558"/>
          </a:xfrm>
          <a:custGeom>
            <a:rect b="b" l="l" r="r" t="t"/>
            <a:pathLst>
              <a:path extrusionOk="0" h="754" w="1173">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p:nvPr/>
        </p:nvSpPr>
        <p:spPr>
          <a:xfrm>
            <a:off x="4339450" y="2798613"/>
            <a:ext cx="114364" cy="127739"/>
          </a:xfrm>
          <a:custGeom>
            <a:rect b="b" l="l" r="r" t="t"/>
            <a:pathLst>
              <a:path extrusionOk="0" h="5190" w="4437">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a:off x="4351874" y="2916016"/>
            <a:ext cx="16187" cy="21142"/>
          </a:xfrm>
          <a:custGeom>
            <a:rect b="b" l="l" r="r" t="t"/>
            <a:pathLst>
              <a:path extrusionOk="0" h="859" w="628">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4610737" y="2866594"/>
            <a:ext cx="166661" cy="162221"/>
          </a:xfrm>
          <a:custGeom>
            <a:rect b="b" l="l" r="r" t="t"/>
            <a:pathLst>
              <a:path extrusionOk="0" h="6591" w="6466">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
          <p:cNvSpPr/>
          <p:nvPr/>
        </p:nvSpPr>
        <p:spPr>
          <a:xfrm>
            <a:off x="4605891" y="2869670"/>
            <a:ext cx="30208" cy="23726"/>
          </a:xfrm>
          <a:custGeom>
            <a:rect b="b" l="l" r="r" t="t"/>
            <a:pathLst>
              <a:path extrusionOk="0" h="964" w="1172">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p:nvPr/>
        </p:nvSpPr>
        <p:spPr>
          <a:xfrm>
            <a:off x="4605891" y="2883577"/>
            <a:ext cx="29667" cy="34531"/>
          </a:xfrm>
          <a:custGeom>
            <a:rect b="b" l="l" r="r" t="t"/>
            <a:pathLst>
              <a:path extrusionOk="0" h="1403" w="1151">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a:off x="4354013" y="2776978"/>
            <a:ext cx="284247" cy="268842"/>
          </a:xfrm>
          <a:custGeom>
            <a:rect b="b" l="l" r="r" t="t"/>
            <a:pathLst>
              <a:path extrusionOk="0" h="10923" w="11028">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6CBC2"/>
              </a:solidFill>
            </a:endParaRPr>
          </a:p>
        </p:txBody>
      </p:sp>
      <p:sp>
        <p:nvSpPr>
          <p:cNvPr id="299" name="Google Shape;299;p15"/>
          <p:cNvSpPr/>
          <p:nvPr/>
        </p:nvSpPr>
        <p:spPr>
          <a:xfrm>
            <a:off x="4659813" y="2987615"/>
            <a:ext cx="47478" cy="114350"/>
          </a:xfrm>
          <a:custGeom>
            <a:rect b="b" l="l" r="r" t="t"/>
            <a:pathLst>
              <a:path extrusionOk="0" h="4646" w="1842">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5"/>
          <p:cNvSpPr/>
          <p:nvPr/>
        </p:nvSpPr>
        <p:spPr>
          <a:xfrm>
            <a:off x="4496938" y="2970608"/>
            <a:ext cx="175837" cy="143196"/>
          </a:xfrm>
          <a:custGeom>
            <a:rect b="b" l="l" r="r" t="t"/>
            <a:pathLst>
              <a:path extrusionOk="0" h="5818" w="6822">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5"/>
          <p:cNvSpPr/>
          <p:nvPr/>
        </p:nvSpPr>
        <p:spPr>
          <a:xfrm>
            <a:off x="4343781" y="2937651"/>
            <a:ext cx="186611" cy="176152"/>
          </a:xfrm>
          <a:custGeom>
            <a:rect b="b" l="l" r="r" t="t"/>
            <a:pathLst>
              <a:path extrusionOk="0" h="7157" w="724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
          <p:cNvSpPr/>
          <p:nvPr/>
        </p:nvSpPr>
        <p:spPr>
          <a:xfrm>
            <a:off x="4543849" y="3077723"/>
            <a:ext cx="116529" cy="101477"/>
          </a:xfrm>
          <a:custGeom>
            <a:rect b="b" l="l" r="r" t="t"/>
            <a:pathLst>
              <a:path extrusionOk="0" h="4123" w="4521">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
          <p:cNvSpPr/>
          <p:nvPr/>
        </p:nvSpPr>
        <p:spPr>
          <a:xfrm>
            <a:off x="4463507" y="3109154"/>
            <a:ext cx="139700" cy="133400"/>
          </a:xfrm>
          <a:custGeom>
            <a:rect b="b" l="l" r="r" t="t"/>
            <a:pathLst>
              <a:path extrusionOk="0" h="5420" w="542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5"/>
          <p:cNvSpPr/>
          <p:nvPr/>
        </p:nvSpPr>
        <p:spPr>
          <a:xfrm>
            <a:off x="4344322" y="3096774"/>
            <a:ext cx="199550" cy="179253"/>
          </a:xfrm>
          <a:custGeom>
            <a:rect b="b" l="l" r="r" t="t"/>
            <a:pathLst>
              <a:path extrusionOk="0" h="7283" w="7742">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6B65"/>
              </a:solidFill>
            </a:endParaRPr>
          </a:p>
        </p:txBody>
      </p:sp>
      <p:sp>
        <p:nvSpPr>
          <p:cNvPr id="305" name="Google Shape;305;p15"/>
          <p:cNvSpPr/>
          <p:nvPr/>
        </p:nvSpPr>
        <p:spPr>
          <a:xfrm>
            <a:off x="4622593" y="3004081"/>
            <a:ext cx="155346" cy="238987"/>
          </a:xfrm>
          <a:custGeom>
            <a:rect b="b" l="l" r="r" t="t"/>
            <a:pathLst>
              <a:path extrusionOk="0" h="9710" w="6027">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5"/>
          <p:cNvSpPr/>
          <p:nvPr/>
        </p:nvSpPr>
        <p:spPr>
          <a:xfrm>
            <a:off x="4619913" y="3225524"/>
            <a:ext cx="21599" cy="23210"/>
          </a:xfrm>
          <a:custGeom>
            <a:rect b="b" l="l" r="r" t="t"/>
            <a:pathLst>
              <a:path extrusionOk="0" h="943" w="838">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5"/>
          <p:cNvSpPr/>
          <p:nvPr/>
        </p:nvSpPr>
        <p:spPr>
          <a:xfrm>
            <a:off x="4562201" y="3271353"/>
            <a:ext cx="34539" cy="30938"/>
          </a:xfrm>
          <a:custGeom>
            <a:rect b="b" l="l" r="r" t="t"/>
            <a:pathLst>
              <a:path extrusionOk="0" h="1257" w="134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5"/>
          <p:cNvSpPr/>
          <p:nvPr/>
        </p:nvSpPr>
        <p:spPr>
          <a:xfrm>
            <a:off x="5214758" y="2277951"/>
            <a:ext cx="108435" cy="85504"/>
          </a:xfrm>
          <a:custGeom>
            <a:rect b="b" l="l" r="r" t="t"/>
            <a:pathLst>
              <a:path extrusionOk="0" h="3474" w="4207">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5"/>
          <p:cNvSpPr/>
          <p:nvPr/>
        </p:nvSpPr>
        <p:spPr>
          <a:xfrm>
            <a:off x="5214758" y="2277951"/>
            <a:ext cx="108435" cy="85504"/>
          </a:xfrm>
          <a:custGeom>
            <a:rect b="b" l="l" r="r" t="t"/>
            <a:pathLst>
              <a:path extrusionOk="0" h="3474" w="4207">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5"/>
          <p:cNvSpPr/>
          <p:nvPr/>
        </p:nvSpPr>
        <p:spPr>
          <a:xfrm>
            <a:off x="4756342" y="2205860"/>
            <a:ext cx="72840" cy="19592"/>
          </a:xfrm>
          <a:custGeom>
            <a:rect b="b" l="l" r="r" t="t"/>
            <a:pathLst>
              <a:path extrusionOk="0" h="796" w="2826">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5"/>
          <p:cNvSpPr/>
          <p:nvPr/>
        </p:nvSpPr>
        <p:spPr>
          <a:xfrm>
            <a:off x="4803820" y="2221809"/>
            <a:ext cx="2706" cy="2609"/>
          </a:xfrm>
          <a:custGeom>
            <a:rect b="b" l="l" r="r" t="t"/>
            <a:pathLst>
              <a:path extrusionOk="0" fill="none" h="106" w="105">
                <a:moveTo>
                  <a:pt x="105" y="105"/>
                </a:moveTo>
                <a:lnTo>
                  <a:pt x="0" y="1"/>
                </a:lnTo>
              </a:path>
            </a:pathLst>
          </a:custGeom>
          <a:solidFill>
            <a:srgbClr val="FFFF00"/>
          </a:solidFill>
          <a:ln cap="rnd" cmpd="sng" w="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5"/>
          <p:cNvSpPr/>
          <p:nvPr/>
        </p:nvSpPr>
        <p:spPr>
          <a:xfrm>
            <a:off x="5474187" y="2426785"/>
            <a:ext cx="45854" cy="25769"/>
          </a:xfrm>
          <a:custGeom>
            <a:rect b="b" l="l" r="r" t="t"/>
            <a:pathLst>
              <a:path extrusionOk="0" h="1047" w="1779">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rgbClr val="38761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5"/>
          <p:cNvSpPr/>
          <p:nvPr/>
        </p:nvSpPr>
        <p:spPr>
          <a:xfrm>
            <a:off x="4461884" y="2208936"/>
            <a:ext cx="36162" cy="29387"/>
          </a:xfrm>
          <a:custGeom>
            <a:rect b="b" l="l" r="r" t="t"/>
            <a:pathLst>
              <a:path extrusionOk="0" h="1194" w="1403">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5"/>
          <p:cNvSpPr/>
          <p:nvPr/>
        </p:nvSpPr>
        <p:spPr>
          <a:xfrm>
            <a:off x="4432216" y="2143023"/>
            <a:ext cx="60442" cy="75733"/>
          </a:xfrm>
          <a:custGeom>
            <a:rect b="b" l="l" r="r" t="t"/>
            <a:pathLst>
              <a:path extrusionOk="0" h="3077" w="2345">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5"/>
          <p:cNvSpPr/>
          <p:nvPr/>
        </p:nvSpPr>
        <p:spPr>
          <a:xfrm>
            <a:off x="2594427" y="2081240"/>
            <a:ext cx="200400" cy="2004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t/>
            </a:r>
            <a:endParaRPr b="1" sz="1000">
              <a:solidFill>
                <a:srgbClr val="FFFFFF"/>
              </a:solidFill>
              <a:latin typeface="Comfortaa"/>
              <a:ea typeface="Comfortaa"/>
              <a:cs typeface="Comfortaa"/>
              <a:sym typeface="Comfortaa"/>
            </a:endParaRPr>
          </a:p>
        </p:txBody>
      </p:sp>
      <p:sp>
        <p:nvSpPr>
          <p:cNvPr id="316" name="Google Shape;316;p15"/>
          <p:cNvSpPr txBox="1"/>
          <p:nvPr/>
        </p:nvSpPr>
        <p:spPr>
          <a:xfrm>
            <a:off x="5698525" y="2157500"/>
            <a:ext cx="3147900" cy="39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500">
                <a:latin typeface="Roboto"/>
                <a:ea typeface="Roboto"/>
                <a:cs typeface="Roboto"/>
                <a:sym typeface="Roboto"/>
              </a:rPr>
              <a:t>Región</a:t>
            </a:r>
            <a:r>
              <a:rPr b="1" lang="es-419" sz="1500">
                <a:solidFill>
                  <a:srgbClr val="000000"/>
                </a:solidFill>
                <a:latin typeface="Roboto"/>
                <a:ea typeface="Roboto"/>
                <a:cs typeface="Roboto"/>
                <a:sym typeface="Roboto"/>
              </a:rPr>
              <a:t> 3</a:t>
            </a:r>
            <a:br>
              <a:rPr lang="es-419" sz="1500">
                <a:solidFill>
                  <a:srgbClr val="595959"/>
                </a:solidFill>
                <a:latin typeface="Roboto"/>
                <a:ea typeface="Roboto"/>
                <a:cs typeface="Roboto"/>
                <a:sym typeface="Roboto"/>
              </a:rPr>
            </a:br>
            <a:r>
              <a:rPr lang="es-419" sz="1500">
                <a:solidFill>
                  <a:srgbClr val="595959"/>
                </a:solidFill>
                <a:latin typeface="Roboto"/>
                <a:ea typeface="Roboto"/>
                <a:cs typeface="Roboto"/>
                <a:sym typeface="Roboto"/>
              </a:rPr>
              <a:t>YOTA </a:t>
            </a:r>
            <a:r>
              <a:rPr lang="es-419" sz="1500">
                <a:solidFill>
                  <a:srgbClr val="595959"/>
                </a:solidFill>
                <a:latin typeface="Roboto"/>
                <a:ea typeface="Roboto"/>
                <a:cs typeface="Roboto"/>
                <a:sym typeface="Roboto"/>
              </a:rPr>
              <a:t>Oceanía</a:t>
            </a:r>
            <a:r>
              <a:rPr lang="es-419" sz="1500">
                <a:solidFill>
                  <a:srgbClr val="595959"/>
                </a:solidFill>
                <a:latin typeface="Roboto"/>
                <a:ea typeface="Roboto"/>
                <a:cs typeface="Roboto"/>
                <a:sym typeface="Roboto"/>
              </a:rPr>
              <a:t>, Japónn, </a:t>
            </a:r>
            <a:endParaRPr sz="1500">
              <a:solidFill>
                <a:srgbClr val="595959"/>
              </a:solidFill>
              <a:latin typeface="Roboto"/>
              <a:ea typeface="Roboto"/>
              <a:cs typeface="Roboto"/>
              <a:sym typeface="Roboto"/>
            </a:endParaRPr>
          </a:p>
          <a:p>
            <a:pPr indent="0" lvl="0" marL="0" rtl="0" algn="ctr">
              <a:spcBef>
                <a:spcPts val="0"/>
              </a:spcBef>
              <a:spcAft>
                <a:spcPts val="0"/>
              </a:spcAft>
              <a:buNone/>
            </a:pPr>
            <a:r>
              <a:rPr lang="es-419" sz="1500">
                <a:solidFill>
                  <a:srgbClr val="595959"/>
                </a:solidFill>
                <a:latin typeface="Roboto"/>
                <a:ea typeface="Roboto"/>
                <a:cs typeface="Roboto"/>
                <a:sym typeface="Roboto"/>
              </a:rPr>
              <a:t>Corea y Tailandia </a:t>
            </a:r>
            <a:endParaRPr sz="1500">
              <a:solidFill>
                <a:srgbClr val="595959"/>
              </a:solidFill>
              <a:latin typeface="Roboto"/>
              <a:ea typeface="Roboto"/>
              <a:cs typeface="Roboto"/>
              <a:sym typeface="Roboto"/>
            </a:endParaRPr>
          </a:p>
        </p:txBody>
      </p:sp>
      <p:sp>
        <p:nvSpPr>
          <p:cNvPr id="317" name="Google Shape;317;p15"/>
          <p:cNvSpPr/>
          <p:nvPr/>
        </p:nvSpPr>
        <p:spPr>
          <a:xfrm>
            <a:off x="4250254" y="1990575"/>
            <a:ext cx="200400" cy="200400"/>
          </a:xfrm>
          <a:prstGeom prst="ellipse">
            <a:avLst/>
          </a:prstGeom>
          <a:solidFill>
            <a:srgbClr val="FFFF00"/>
          </a:solidFill>
          <a:ln>
            <a:noFill/>
          </a:ln>
        </p:spPr>
        <p:txBody>
          <a:bodyPr anchorCtr="0" anchor="ctr" bIns="0" lIns="0" spcFirstLastPara="1" rIns="0" wrap="square" tIns="0">
            <a:noAutofit/>
          </a:bodyPr>
          <a:lstStyle/>
          <a:p>
            <a:pPr indent="0" lvl="0" marL="0" rtl="0" algn="ctr">
              <a:spcBef>
                <a:spcPts val="0"/>
              </a:spcBef>
              <a:spcAft>
                <a:spcPts val="0"/>
              </a:spcAft>
              <a:buNone/>
            </a:pPr>
            <a:r>
              <a:t/>
            </a:r>
            <a:endParaRPr b="1" sz="1000">
              <a:solidFill>
                <a:srgbClr val="FFFFFF"/>
              </a:solidFill>
              <a:latin typeface="Comfortaa"/>
              <a:ea typeface="Comfortaa"/>
              <a:cs typeface="Comfortaa"/>
              <a:sym typeface="Comfortaa"/>
            </a:endParaRPr>
          </a:p>
        </p:txBody>
      </p:sp>
      <p:cxnSp>
        <p:nvCxnSpPr>
          <p:cNvPr id="318" name="Google Shape;318;p15"/>
          <p:cNvCxnSpPr/>
          <p:nvPr/>
        </p:nvCxnSpPr>
        <p:spPr>
          <a:xfrm>
            <a:off x="5676402" y="2345549"/>
            <a:ext cx="1158600" cy="6300"/>
          </a:xfrm>
          <a:prstGeom prst="straightConnector1">
            <a:avLst/>
          </a:prstGeom>
          <a:noFill/>
          <a:ln cap="flat" cmpd="sng" w="9525">
            <a:solidFill>
              <a:srgbClr val="6AA84F"/>
            </a:solidFill>
            <a:prstDash val="solid"/>
            <a:round/>
            <a:headEnd len="med" w="med" type="none"/>
            <a:tailEnd len="med" w="med" type="none"/>
          </a:ln>
        </p:spPr>
      </p:cxnSp>
      <p:sp>
        <p:nvSpPr>
          <p:cNvPr id="319" name="Google Shape;319;p15"/>
          <p:cNvSpPr/>
          <p:nvPr/>
        </p:nvSpPr>
        <p:spPr>
          <a:xfrm>
            <a:off x="5637855" y="2243366"/>
            <a:ext cx="200400" cy="200400"/>
          </a:xfrm>
          <a:prstGeom prst="ellipse">
            <a:avLst/>
          </a:prstGeom>
          <a:solidFill>
            <a:srgbClr val="6AA84F"/>
          </a:solidFill>
          <a:ln>
            <a:noFill/>
          </a:ln>
        </p:spPr>
        <p:txBody>
          <a:bodyPr anchorCtr="0" anchor="ctr" bIns="0" lIns="0" spcFirstLastPara="1" rIns="0" wrap="square" tIns="0">
            <a:noAutofit/>
          </a:bodyPr>
          <a:lstStyle/>
          <a:p>
            <a:pPr indent="0" lvl="0" marL="0" rtl="0" algn="ctr">
              <a:spcBef>
                <a:spcPts val="0"/>
              </a:spcBef>
              <a:spcAft>
                <a:spcPts val="0"/>
              </a:spcAft>
              <a:buNone/>
            </a:pPr>
            <a:r>
              <a:t/>
            </a:r>
            <a:endParaRPr b="1" sz="1000">
              <a:solidFill>
                <a:srgbClr val="FFFFFF"/>
              </a:solidFill>
              <a:latin typeface="Comfortaa"/>
              <a:ea typeface="Comfortaa"/>
              <a:cs typeface="Comfortaa"/>
              <a:sym typeface="Comfortaa"/>
            </a:endParaRPr>
          </a:p>
        </p:txBody>
      </p:sp>
      <p:sp>
        <p:nvSpPr>
          <p:cNvPr id="320" name="Google Shape;320;p15"/>
          <p:cNvSpPr txBox="1"/>
          <p:nvPr/>
        </p:nvSpPr>
        <p:spPr>
          <a:xfrm>
            <a:off x="394825" y="1989200"/>
            <a:ext cx="1871400" cy="43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lang="es-419" sz="1500">
                <a:latin typeface="Roboto"/>
                <a:ea typeface="Roboto"/>
                <a:cs typeface="Roboto"/>
                <a:sym typeface="Roboto"/>
              </a:rPr>
              <a:t>Región</a:t>
            </a:r>
            <a:r>
              <a:rPr b="1" lang="es-419" sz="1500">
                <a:solidFill>
                  <a:srgbClr val="000000"/>
                </a:solidFill>
                <a:latin typeface="Roboto"/>
                <a:ea typeface="Roboto"/>
                <a:cs typeface="Roboto"/>
                <a:sym typeface="Roboto"/>
              </a:rPr>
              <a:t> 2</a:t>
            </a:r>
            <a:br>
              <a:rPr lang="es-419" sz="1500">
                <a:solidFill>
                  <a:srgbClr val="595959"/>
                </a:solidFill>
                <a:latin typeface="Roboto"/>
                <a:ea typeface="Roboto"/>
                <a:cs typeface="Roboto"/>
                <a:sym typeface="Roboto"/>
              </a:rPr>
            </a:br>
            <a:r>
              <a:rPr lang="es-419" sz="1500">
                <a:solidFill>
                  <a:srgbClr val="595959"/>
                </a:solidFill>
                <a:latin typeface="Roboto"/>
                <a:ea typeface="Roboto"/>
                <a:cs typeface="Roboto"/>
                <a:sym typeface="Roboto"/>
              </a:rPr>
              <a:t>Youth On The Air</a:t>
            </a:r>
            <a:br>
              <a:rPr lang="es-419" sz="1500">
                <a:solidFill>
                  <a:srgbClr val="595959"/>
                </a:solidFill>
                <a:latin typeface="Roboto"/>
                <a:ea typeface="Roboto"/>
                <a:cs typeface="Roboto"/>
                <a:sym typeface="Roboto"/>
              </a:rPr>
            </a:br>
            <a:endParaRPr sz="1500">
              <a:solidFill>
                <a:srgbClr val="595959"/>
              </a:solidFill>
              <a:latin typeface="Roboto"/>
              <a:ea typeface="Roboto"/>
              <a:cs typeface="Roboto"/>
              <a:sym typeface="Roboto"/>
            </a:endParaRPr>
          </a:p>
        </p:txBody>
      </p:sp>
      <p:sp>
        <p:nvSpPr>
          <p:cNvPr id="321" name="Google Shape;321;p15"/>
          <p:cNvSpPr txBox="1"/>
          <p:nvPr/>
        </p:nvSpPr>
        <p:spPr>
          <a:xfrm>
            <a:off x="3165312" y="3468750"/>
            <a:ext cx="2334300" cy="43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500">
                <a:latin typeface="Roboto"/>
                <a:ea typeface="Roboto"/>
                <a:cs typeface="Roboto"/>
                <a:sym typeface="Roboto"/>
              </a:rPr>
              <a:t>Región</a:t>
            </a:r>
            <a:r>
              <a:rPr b="1" lang="es-419" sz="1500">
                <a:solidFill>
                  <a:srgbClr val="000000"/>
                </a:solidFill>
                <a:latin typeface="Roboto"/>
                <a:ea typeface="Roboto"/>
                <a:cs typeface="Roboto"/>
                <a:sym typeface="Roboto"/>
              </a:rPr>
              <a:t> 1</a:t>
            </a:r>
            <a:br>
              <a:rPr lang="es-419" sz="1500">
                <a:solidFill>
                  <a:srgbClr val="595959"/>
                </a:solidFill>
                <a:latin typeface="Roboto"/>
                <a:ea typeface="Roboto"/>
                <a:cs typeface="Roboto"/>
                <a:sym typeface="Roboto"/>
              </a:rPr>
            </a:br>
            <a:r>
              <a:rPr lang="es-419" sz="1500">
                <a:solidFill>
                  <a:srgbClr val="595959"/>
                </a:solidFill>
                <a:latin typeface="Roboto"/>
                <a:ea typeface="Roboto"/>
                <a:cs typeface="Roboto"/>
                <a:sym typeface="Roboto"/>
              </a:rPr>
              <a:t>Youngsters On The Air</a:t>
            </a:r>
            <a:endParaRPr sz="1500">
              <a:solidFill>
                <a:srgbClr val="595959"/>
              </a:solidFill>
              <a:latin typeface="Roboto"/>
              <a:ea typeface="Roboto"/>
              <a:cs typeface="Roboto"/>
              <a:sym typeface="Roboto"/>
            </a:endParaRPr>
          </a:p>
        </p:txBody>
      </p:sp>
      <p:cxnSp>
        <p:nvCxnSpPr>
          <p:cNvPr id="322" name="Google Shape;322;p15"/>
          <p:cNvCxnSpPr>
            <a:stCxn id="315" idx="2"/>
          </p:cNvCxnSpPr>
          <p:nvPr/>
        </p:nvCxnSpPr>
        <p:spPr>
          <a:xfrm rot="10800000">
            <a:off x="1774527" y="2181440"/>
            <a:ext cx="819900" cy="0"/>
          </a:xfrm>
          <a:prstGeom prst="straightConnector1">
            <a:avLst/>
          </a:prstGeom>
          <a:noFill/>
          <a:ln cap="flat" cmpd="sng" w="9525">
            <a:solidFill>
              <a:srgbClr val="FF0000"/>
            </a:solidFill>
            <a:prstDash val="solid"/>
            <a:round/>
            <a:headEnd len="med" w="med" type="none"/>
            <a:tailEnd len="med" w="med" type="none"/>
          </a:ln>
        </p:spPr>
      </p:cxnSp>
      <p:cxnSp>
        <p:nvCxnSpPr>
          <p:cNvPr id="323" name="Google Shape;323;p15"/>
          <p:cNvCxnSpPr/>
          <p:nvPr/>
        </p:nvCxnSpPr>
        <p:spPr>
          <a:xfrm flipH="1">
            <a:off x="4334262" y="2061450"/>
            <a:ext cx="15300" cy="1487700"/>
          </a:xfrm>
          <a:prstGeom prst="straightConnector1">
            <a:avLst/>
          </a:prstGeom>
          <a:noFill/>
          <a:ln cap="flat" cmpd="sng" w="19050">
            <a:solidFill>
              <a:srgbClr val="FFFF00"/>
            </a:solidFill>
            <a:prstDash val="solid"/>
            <a:round/>
            <a:headEnd len="med" w="med" type="none"/>
            <a:tailEnd len="med" w="med" type="none"/>
          </a:ln>
        </p:spPr>
      </p:cxnSp>
      <p:sp>
        <p:nvSpPr>
          <p:cNvPr id="324" name="Google Shape;324;p15"/>
          <p:cNvSpPr txBox="1"/>
          <p:nvPr/>
        </p:nvSpPr>
        <p:spPr>
          <a:xfrm>
            <a:off x="337100" y="4232750"/>
            <a:ext cx="8550000" cy="651000"/>
          </a:xfrm>
          <a:prstGeom prst="rect">
            <a:avLst/>
          </a:prstGeom>
          <a:noFill/>
          <a:ln>
            <a:noFill/>
          </a:ln>
        </p:spPr>
        <p:txBody>
          <a:bodyPr anchorCtr="0" anchor="t" bIns="34275" lIns="68575" spcFirstLastPara="1" rIns="68575" wrap="square" tIns="34275">
            <a:noAutofit/>
          </a:bodyPr>
          <a:lstStyle/>
          <a:p>
            <a:pPr indent="-217650" lvl="0" marL="352799" rtl="0" algn="l">
              <a:spcBef>
                <a:spcPts val="0"/>
              </a:spcBef>
              <a:spcAft>
                <a:spcPts val="0"/>
              </a:spcAft>
              <a:buClr>
                <a:srgbClr val="595959"/>
              </a:buClr>
              <a:buSzPts val="1500"/>
              <a:buFont typeface="Roboto"/>
              <a:buChar char="●"/>
            </a:pPr>
            <a:r>
              <a:rPr lang="es-419" sz="1500">
                <a:solidFill>
                  <a:srgbClr val="595959"/>
                </a:solidFill>
                <a:latin typeface="Roboto"/>
                <a:ea typeface="Roboto"/>
                <a:cs typeface="Roboto"/>
                <a:sym typeface="Roboto"/>
              </a:rPr>
              <a:t>Es una iniciativa global dedicada a fomentar la radioafición entre jóvenes menores de 25 años. </a:t>
            </a:r>
            <a:endParaRPr sz="1500">
              <a:solidFill>
                <a:srgbClr val="595959"/>
              </a:solidFill>
              <a:latin typeface="Roboto"/>
              <a:ea typeface="Roboto"/>
              <a:cs typeface="Roboto"/>
              <a:sym typeface="Roboto"/>
            </a:endParaRPr>
          </a:p>
          <a:p>
            <a:pPr indent="-217650" lvl="0" marL="352799" rtl="0" algn="l">
              <a:spcBef>
                <a:spcPts val="0"/>
              </a:spcBef>
              <a:spcAft>
                <a:spcPts val="0"/>
              </a:spcAft>
              <a:buClr>
                <a:srgbClr val="595959"/>
              </a:buClr>
              <a:buSzPts val="1500"/>
              <a:buFont typeface="Roboto"/>
              <a:buChar char="●"/>
            </a:pPr>
            <a:r>
              <a:rPr lang="es-419" sz="1500">
                <a:solidFill>
                  <a:srgbClr val="595959"/>
                </a:solidFill>
                <a:latin typeface="Roboto"/>
                <a:ea typeface="Roboto"/>
                <a:cs typeface="Roboto"/>
                <a:sym typeface="Roboto"/>
              </a:rPr>
              <a:t>C</a:t>
            </a:r>
            <a:r>
              <a:rPr lang="es-419" sz="1500">
                <a:solidFill>
                  <a:srgbClr val="595959"/>
                </a:solidFill>
                <a:latin typeface="Roboto"/>
                <a:ea typeface="Roboto"/>
                <a:cs typeface="Roboto"/>
                <a:sym typeface="Roboto"/>
              </a:rPr>
              <a:t>omenzó en 2011 impulsada por la Región 1 de la IARU</a:t>
            </a:r>
            <a:endParaRPr sz="1500">
              <a:solidFill>
                <a:srgbClr val="595959"/>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16"/>
          <p:cNvPicPr preferRelativeResize="0"/>
          <p:nvPr/>
        </p:nvPicPr>
        <p:blipFill rotWithShape="1">
          <a:blip r:embed="rId3">
            <a:alphaModFix amt="40000"/>
          </a:blip>
          <a:srcRect b="7977" l="10367" r="16259" t="10866"/>
          <a:stretch/>
        </p:blipFill>
        <p:spPr>
          <a:xfrm>
            <a:off x="1798655" y="-1"/>
            <a:ext cx="5546691" cy="5143501"/>
          </a:xfrm>
          <a:prstGeom prst="rect">
            <a:avLst/>
          </a:prstGeom>
          <a:noFill/>
          <a:ln>
            <a:noFill/>
          </a:ln>
        </p:spPr>
      </p:pic>
      <p:sp>
        <p:nvSpPr>
          <p:cNvPr id="330" name="Google Shape;330;p16"/>
          <p:cNvSpPr/>
          <p:nvPr/>
        </p:nvSpPr>
        <p:spPr>
          <a:xfrm>
            <a:off x="74138" y="69525"/>
            <a:ext cx="8995800" cy="5004600"/>
          </a:xfrm>
          <a:prstGeom prst="roundRect">
            <a:avLst>
              <a:gd fmla="val 16667" name="adj"/>
            </a:avLst>
          </a:prstGeom>
          <a:noFill/>
          <a:ln cap="flat" cmpd="sng" w="76200">
            <a:solidFill>
              <a:srgbClr val="00A8F3"/>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331" name="Google Shape;331;p16"/>
          <p:cNvSpPr/>
          <p:nvPr/>
        </p:nvSpPr>
        <p:spPr>
          <a:xfrm>
            <a:off x="180563" y="187988"/>
            <a:ext cx="8782800" cy="4767600"/>
          </a:xfrm>
          <a:prstGeom prst="roundRect">
            <a:avLst>
              <a:gd fmla="val 16667" name="adj"/>
            </a:avLst>
          </a:prstGeom>
          <a:noFill/>
          <a:ln cap="flat" cmpd="sng" w="76200">
            <a:solidFill>
              <a:srgbClr val="ACE8F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332" name="Google Shape;332;p16"/>
          <p:cNvSpPr txBox="1"/>
          <p:nvPr/>
        </p:nvSpPr>
        <p:spPr>
          <a:xfrm>
            <a:off x="628650" y="22743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lang="es-419" sz="3000">
                <a:solidFill>
                  <a:srgbClr val="00A8F3"/>
                </a:solidFill>
                <a:latin typeface="Roboto Black"/>
                <a:ea typeface="Roboto Black"/>
                <a:cs typeface="Roboto Black"/>
                <a:sym typeface="Roboto Black"/>
              </a:rPr>
              <a:t>Actividades</a:t>
            </a:r>
            <a:endParaRPr sz="3000">
              <a:solidFill>
                <a:srgbClr val="00A8F3"/>
              </a:solidFill>
              <a:latin typeface="Roboto Black"/>
              <a:ea typeface="Roboto Black"/>
              <a:cs typeface="Roboto Black"/>
              <a:sym typeface="Roboto Black"/>
            </a:endParaRPr>
          </a:p>
        </p:txBody>
      </p:sp>
      <p:sp>
        <p:nvSpPr>
          <p:cNvPr id="333" name="Google Shape;333;p16"/>
          <p:cNvSpPr txBox="1"/>
          <p:nvPr/>
        </p:nvSpPr>
        <p:spPr>
          <a:xfrm>
            <a:off x="396325" y="921825"/>
            <a:ext cx="3006600" cy="105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500">
                <a:solidFill>
                  <a:srgbClr val="000000"/>
                </a:solidFill>
                <a:uFill>
                  <a:noFill/>
                </a:uFill>
                <a:latin typeface="Roboto"/>
                <a:ea typeface="Roboto"/>
                <a:cs typeface="Roboto"/>
                <a:sym typeface="Roboto"/>
                <a:hlinkClick r:id="rId4">
                  <a:extLst>
                    <a:ext uri="{A12FA001-AC4F-418D-AE19-62706E023703}">
                      <ahyp:hlinkClr val="tx"/>
                    </a:ext>
                  </a:extLst>
                </a:hlinkClick>
              </a:rPr>
              <a:t>YOTA Month</a:t>
            </a:r>
            <a:r>
              <a:rPr lang="es-419" sz="1500">
                <a:solidFill>
                  <a:srgbClr val="595959"/>
                </a:solidFill>
                <a:latin typeface="Roboto"/>
                <a:ea typeface="Roboto"/>
                <a:cs typeface="Roboto"/>
                <a:sym typeface="Roboto"/>
              </a:rPr>
              <a:t> (1-31 Dic)</a:t>
            </a:r>
            <a:endParaRPr sz="1500">
              <a:solidFill>
                <a:srgbClr val="595959"/>
              </a:solidFill>
              <a:latin typeface="Roboto"/>
              <a:ea typeface="Roboto"/>
              <a:cs typeface="Roboto"/>
              <a:sym typeface="Roboto"/>
            </a:endParaRPr>
          </a:p>
          <a:p>
            <a:pPr indent="0" lvl="0" marL="0" rtl="0" algn="ctr">
              <a:spcBef>
                <a:spcPts val="0"/>
              </a:spcBef>
              <a:spcAft>
                <a:spcPts val="0"/>
              </a:spcAft>
              <a:buNone/>
            </a:pPr>
            <a:r>
              <a:rPr lang="es-419" sz="1500">
                <a:solidFill>
                  <a:srgbClr val="595959"/>
                </a:solidFill>
                <a:latin typeface="Roboto"/>
                <a:ea typeface="Roboto"/>
                <a:cs typeface="Roboto"/>
                <a:sym typeface="Roboto"/>
              </a:rPr>
              <a:t>Menores 25 operan SDE con el sufijo YOTA.</a:t>
            </a:r>
            <a:endParaRPr sz="1500">
              <a:solidFill>
                <a:srgbClr val="595959"/>
              </a:solidFill>
              <a:latin typeface="Roboto"/>
              <a:ea typeface="Roboto"/>
              <a:cs typeface="Roboto"/>
              <a:sym typeface="Roboto"/>
            </a:endParaRPr>
          </a:p>
        </p:txBody>
      </p:sp>
      <p:sp>
        <p:nvSpPr>
          <p:cNvPr id="334" name="Google Shape;334;p16"/>
          <p:cNvSpPr txBox="1"/>
          <p:nvPr/>
        </p:nvSpPr>
        <p:spPr>
          <a:xfrm>
            <a:off x="302750" y="3020025"/>
            <a:ext cx="40977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419" sz="1500">
                <a:solidFill>
                  <a:srgbClr val="000000"/>
                </a:solidFill>
                <a:uFill>
                  <a:noFill/>
                </a:uFill>
                <a:latin typeface="Roboto"/>
                <a:ea typeface="Roboto"/>
                <a:cs typeface="Roboto"/>
                <a:sym typeface="Roboto"/>
                <a:hlinkClick r:id="rId5">
                  <a:extLst>
                    <a:ext uri="{A12FA001-AC4F-418D-AE19-62706E023703}">
                      <ahyp:hlinkClr val="tx"/>
                    </a:ext>
                  </a:extLst>
                </a:hlinkClick>
              </a:rPr>
              <a:t>YOTA Contest</a:t>
            </a:r>
            <a:endParaRPr b="1" sz="1500">
              <a:solidFill>
                <a:srgbClr val="000000"/>
              </a:solidFill>
              <a:latin typeface="Roboto"/>
              <a:ea typeface="Roboto"/>
              <a:cs typeface="Roboto"/>
              <a:sym typeface="Roboto"/>
            </a:endParaRPr>
          </a:p>
          <a:p>
            <a:pPr indent="0" lvl="0" marL="0" rtl="0" algn="ctr">
              <a:spcBef>
                <a:spcPts val="0"/>
              </a:spcBef>
              <a:spcAft>
                <a:spcPts val="0"/>
              </a:spcAft>
              <a:buNone/>
            </a:pPr>
            <a:r>
              <a:rPr lang="es-419" sz="1500">
                <a:solidFill>
                  <a:srgbClr val="595959"/>
                </a:solidFill>
                <a:latin typeface="Roboto"/>
                <a:ea typeface="Roboto"/>
                <a:cs typeface="Roboto"/>
                <a:sym typeface="Roboto"/>
              </a:rPr>
              <a:t>3 rounds:</a:t>
            </a:r>
            <a:endParaRPr sz="1500">
              <a:solidFill>
                <a:srgbClr val="595959"/>
              </a:solidFill>
              <a:latin typeface="Roboto"/>
              <a:ea typeface="Roboto"/>
              <a:cs typeface="Roboto"/>
              <a:sym typeface="Roboto"/>
            </a:endParaRPr>
          </a:p>
          <a:p>
            <a:pPr indent="0" lvl="0" marL="0" rtl="0" algn="ctr">
              <a:spcBef>
                <a:spcPts val="0"/>
              </a:spcBef>
              <a:spcAft>
                <a:spcPts val="0"/>
              </a:spcAft>
              <a:buNone/>
            </a:pPr>
            <a:r>
              <a:rPr lang="es-419" sz="1500">
                <a:solidFill>
                  <a:srgbClr val="595959"/>
                </a:solidFill>
                <a:latin typeface="Roboto"/>
                <a:ea typeface="Roboto"/>
                <a:cs typeface="Roboto"/>
                <a:sym typeface="Roboto"/>
              </a:rPr>
              <a:t>10 de Mar, 20 de Jul, 30 de Dic </a:t>
            </a:r>
            <a:endParaRPr sz="1500">
              <a:solidFill>
                <a:srgbClr val="595959"/>
              </a:solidFill>
              <a:latin typeface="Roboto"/>
              <a:ea typeface="Roboto"/>
              <a:cs typeface="Roboto"/>
              <a:sym typeface="Roboto"/>
            </a:endParaRPr>
          </a:p>
        </p:txBody>
      </p:sp>
      <p:sp>
        <p:nvSpPr>
          <p:cNvPr id="335" name="Google Shape;335;p16"/>
          <p:cNvSpPr txBox="1"/>
          <p:nvPr/>
        </p:nvSpPr>
        <p:spPr>
          <a:xfrm>
            <a:off x="5992125" y="804675"/>
            <a:ext cx="2925300" cy="52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500">
              <a:solidFill>
                <a:srgbClr val="595959"/>
              </a:solidFill>
              <a:latin typeface="Roboto"/>
              <a:ea typeface="Roboto"/>
              <a:cs typeface="Roboto"/>
              <a:sym typeface="Roboto"/>
            </a:endParaRPr>
          </a:p>
          <a:p>
            <a:pPr indent="0" lvl="0" marL="0" rtl="0" algn="ctr">
              <a:spcBef>
                <a:spcPts val="0"/>
              </a:spcBef>
              <a:spcAft>
                <a:spcPts val="0"/>
              </a:spcAft>
              <a:buNone/>
            </a:pPr>
            <a:r>
              <a:rPr b="1" lang="es-419" sz="1500">
                <a:solidFill>
                  <a:srgbClr val="000000"/>
                </a:solidFill>
                <a:uFill>
                  <a:noFill/>
                </a:uFill>
                <a:latin typeface="Roboto"/>
                <a:ea typeface="Roboto"/>
                <a:cs typeface="Roboto"/>
                <a:sym typeface="Roboto"/>
                <a:hlinkClick r:id="rId6">
                  <a:extLst>
                    <a:ext uri="{A12FA001-AC4F-418D-AE19-62706E023703}">
                      <ahyp:hlinkClr val="tx"/>
                    </a:ext>
                  </a:extLst>
                </a:hlinkClick>
              </a:rPr>
              <a:t>YOTA Camps</a:t>
            </a:r>
            <a:endParaRPr b="1" sz="1500">
              <a:solidFill>
                <a:srgbClr val="000000"/>
              </a:solidFill>
              <a:latin typeface="Roboto"/>
              <a:ea typeface="Roboto"/>
              <a:cs typeface="Roboto"/>
              <a:sym typeface="Roboto"/>
            </a:endParaRPr>
          </a:p>
          <a:p>
            <a:pPr indent="0" lvl="0" marL="0" rtl="0" algn="ctr">
              <a:spcBef>
                <a:spcPts val="0"/>
              </a:spcBef>
              <a:spcAft>
                <a:spcPts val="0"/>
              </a:spcAft>
              <a:buNone/>
            </a:pPr>
            <a:r>
              <a:rPr lang="es-419" sz="1500">
                <a:solidFill>
                  <a:srgbClr val="595959"/>
                </a:solidFill>
                <a:latin typeface="Roboto"/>
                <a:ea typeface="Roboto"/>
                <a:cs typeface="Roboto"/>
                <a:sym typeface="Roboto"/>
              </a:rPr>
              <a:t>Campistas </a:t>
            </a:r>
            <a:r>
              <a:rPr lang="es-419" sz="1500">
                <a:solidFill>
                  <a:srgbClr val="595959"/>
                </a:solidFill>
                <a:latin typeface="Roboto"/>
                <a:ea typeface="Roboto"/>
                <a:cs typeface="Roboto"/>
                <a:sym typeface="Roboto"/>
              </a:rPr>
              <a:t>jóvenes</a:t>
            </a:r>
            <a:r>
              <a:rPr lang="es-419" sz="1500">
                <a:solidFill>
                  <a:srgbClr val="595959"/>
                </a:solidFill>
                <a:latin typeface="Roboto"/>
                <a:ea typeface="Roboto"/>
                <a:cs typeface="Roboto"/>
                <a:sym typeface="Roboto"/>
              </a:rPr>
              <a:t> lideran la mayoría de los talleres, también </a:t>
            </a:r>
            <a:r>
              <a:rPr lang="es-419" sz="1500">
                <a:solidFill>
                  <a:srgbClr val="595959"/>
                </a:solidFill>
                <a:latin typeface="Roboto"/>
                <a:ea typeface="Roboto"/>
                <a:cs typeface="Roboto"/>
                <a:sym typeface="Roboto"/>
              </a:rPr>
              <a:t>están</a:t>
            </a:r>
            <a:r>
              <a:rPr lang="es-419" sz="1500">
                <a:solidFill>
                  <a:srgbClr val="595959"/>
                </a:solidFill>
                <a:latin typeface="Roboto"/>
                <a:ea typeface="Roboto"/>
                <a:cs typeface="Roboto"/>
                <a:sym typeface="Roboto"/>
              </a:rPr>
              <a:t> involucrados en la planificación y promoción del </a:t>
            </a:r>
            <a:r>
              <a:rPr lang="es-419" sz="1500">
                <a:solidFill>
                  <a:srgbClr val="595959"/>
                </a:solidFill>
                <a:latin typeface="Roboto"/>
                <a:ea typeface="Roboto"/>
                <a:cs typeface="Roboto"/>
                <a:sym typeface="Roboto"/>
              </a:rPr>
              <a:t>programa YOTA.</a:t>
            </a:r>
            <a:endParaRPr sz="1500">
              <a:solidFill>
                <a:srgbClr val="595959"/>
              </a:solidFill>
              <a:latin typeface="Roboto"/>
              <a:ea typeface="Roboto"/>
              <a:cs typeface="Roboto"/>
              <a:sym typeface="Roboto"/>
            </a:endParaRPr>
          </a:p>
        </p:txBody>
      </p:sp>
      <p:cxnSp>
        <p:nvCxnSpPr>
          <p:cNvPr id="336" name="Google Shape;336;p16"/>
          <p:cNvCxnSpPr/>
          <p:nvPr/>
        </p:nvCxnSpPr>
        <p:spPr>
          <a:xfrm>
            <a:off x="3262875" y="1109475"/>
            <a:ext cx="747000" cy="732300"/>
          </a:xfrm>
          <a:prstGeom prst="bentConnector3">
            <a:avLst>
              <a:gd fmla="val 50000" name="adj1"/>
            </a:avLst>
          </a:prstGeom>
          <a:noFill/>
          <a:ln cap="flat" cmpd="sng" w="19050">
            <a:solidFill>
              <a:srgbClr val="46A9E7"/>
            </a:solidFill>
            <a:prstDash val="solid"/>
            <a:round/>
            <a:headEnd len="med" w="med" type="none"/>
            <a:tailEnd len="med" w="med" type="none"/>
          </a:ln>
        </p:spPr>
      </p:cxnSp>
      <p:cxnSp>
        <p:nvCxnSpPr>
          <p:cNvPr id="337" name="Google Shape;337;p16"/>
          <p:cNvCxnSpPr/>
          <p:nvPr/>
        </p:nvCxnSpPr>
        <p:spPr>
          <a:xfrm flipH="1" rot="10800000">
            <a:off x="3326775" y="3007213"/>
            <a:ext cx="759300" cy="223200"/>
          </a:xfrm>
          <a:prstGeom prst="bentConnector3">
            <a:avLst>
              <a:gd fmla="val 50000" name="adj1"/>
            </a:avLst>
          </a:prstGeom>
          <a:noFill/>
          <a:ln cap="flat" cmpd="sng" w="19050">
            <a:solidFill>
              <a:srgbClr val="46A9E7"/>
            </a:solidFill>
            <a:prstDash val="solid"/>
            <a:round/>
            <a:headEnd len="med" w="med" type="none"/>
            <a:tailEnd len="med" w="med" type="none"/>
          </a:ln>
        </p:spPr>
      </p:cxnSp>
      <p:grpSp>
        <p:nvGrpSpPr>
          <p:cNvPr id="338" name="Google Shape;338;p16"/>
          <p:cNvGrpSpPr/>
          <p:nvPr/>
        </p:nvGrpSpPr>
        <p:grpSpPr>
          <a:xfrm>
            <a:off x="4180803" y="2773315"/>
            <a:ext cx="405439" cy="409492"/>
            <a:chOff x="-37804925" y="3953450"/>
            <a:chExt cx="315075" cy="318225"/>
          </a:xfrm>
        </p:grpSpPr>
        <p:sp>
          <p:nvSpPr>
            <p:cNvPr id="339" name="Google Shape;339;p16"/>
            <p:cNvSpPr/>
            <p:nvPr/>
          </p:nvSpPr>
          <p:spPr>
            <a:xfrm>
              <a:off x="-37614300" y="3955025"/>
              <a:ext cx="124450" cy="186200"/>
            </a:xfrm>
            <a:custGeom>
              <a:rect b="b" l="l" r="r" t="t"/>
              <a:pathLst>
                <a:path extrusionOk="0" h="7448" w="4978">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A8F3"/>
                </a:solidFill>
              </a:endParaRPr>
            </a:p>
          </p:txBody>
        </p:sp>
        <p:sp>
          <p:nvSpPr>
            <p:cNvPr id="340" name="Google Shape;340;p16"/>
            <p:cNvSpPr/>
            <p:nvPr/>
          </p:nvSpPr>
          <p:spPr>
            <a:xfrm>
              <a:off x="-37761600" y="4230700"/>
              <a:ext cx="270175" cy="40975"/>
            </a:xfrm>
            <a:custGeom>
              <a:rect b="b" l="l" r="r" t="t"/>
              <a:pathLst>
                <a:path extrusionOk="0" h="1639" w="10807">
                  <a:moveTo>
                    <a:pt x="1450" y="1"/>
                  </a:moveTo>
                  <a:cubicBezTo>
                    <a:pt x="1292" y="788"/>
                    <a:pt x="662" y="1387"/>
                    <a:pt x="1" y="1639"/>
                  </a:cubicBezTo>
                  <a:lnTo>
                    <a:pt x="8822" y="1639"/>
                  </a:lnTo>
                  <a:cubicBezTo>
                    <a:pt x="9799" y="1639"/>
                    <a:pt x="10649" y="946"/>
                    <a:pt x="10807" y="1"/>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A8F3"/>
                </a:solidFill>
              </a:endParaRPr>
            </a:p>
          </p:txBody>
        </p:sp>
        <p:sp>
          <p:nvSpPr>
            <p:cNvPr id="341" name="Google Shape;341;p16"/>
            <p:cNvSpPr/>
            <p:nvPr/>
          </p:nvSpPr>
          <p:spPr>
            <a:xfrm>
              <a:off x="-37804925" y="3953450"/>
              <a:ext cx="274125" cy="295675"/>
            </a:xfrm>
            <a:custGeom>
              <a:rect b="b" l="l" r="r" t="t"/>
              <a:pathLst>
                <a:path extrusionOk="0" h="11827" w="10965">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A8F3"/>
                </a:solidFill>
              </a:endParaRPr>
            </a:p>
          </p:txBody>
        </p:sp>
      </p:grpSp>
      <p:pic>
        <p:nvPicPr>
          <p:cNvPr id="342" name="Google Shape;342;p16"/>
          <p:cNvPicPr preferRelativeResize="0"/>
          <p:nvPr/>
        </p:nvPicPr>
        <p:blipFill>
          <a:blip r:embed="rId7">
            <a:alphaModFix/>
          </a:blip>
          <a:stretch>
            <a:fillRect/>
          </a:stretch>
        </p:blipFill>
        <p:spPr>
          <a:xfrm>
            <a:off x="6929706" y="3689341"/>
            <a:ext cx="1050152" cy="964410"/>
          </a:xfrm>
          <a:prstGeom prst="rect">
            <a:avLst/>
          </a:prstGeom>
          <a:noFill/>
          <a:ln>
            <a:noFill/>
          </a:ln>
        </p:spPr>
      </p:pic>
      <p:sp>
        <p:nvSpPr>
          <p:cNvPr id="343" name="Google Shape;343;p16"/>
          <p:cNvSpPr/>
          <p:nvPr/>
        </p:nvSpPr>
        <p:spPr>
          <a:xfrm>
            <a:off x="4069864" y="1542283"/>
            <a:ext cx="474918" cy="474877"/>
          </a:xfrm>
          <a:custGeom>
            <a:rect b="b" l="l" r="r" t="t"/>
            <a:pathLst>
              <a:path extrusionOk="0" h="11657" w="11658">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A8F3"/>
              </a:solidFill>
            </a:endParaRPr>
          </a:p>
        </p:txBody>
      </p:sp>
      <p:pic>
        <p:nvPicPr>
          <p:cNvPr id="344" name="Google Shape;344;p16"/>
          <p:cNvPicPr preferRelativeResize="0"/>
          <p:nvPr/>
        </p:nvPicPr>
        <p:blipFill>
          <a:blip r:embed="rId8">
            <a:alphaModFix/>
          </a:blip>
          <a:stretch>
            <a:fillRect/>
          </a:stretch>
        </p:blipFill>
        <p:spPr>
          <a:xfrm>
            <a:off x="6150190" y="2648221"/>
            <a:ext cx="1467884" cy="1041125"/>
          </a:xfrm>
          <a:prstGeom prst="rect">
            <a:avLst/>
          </a:prstGeom>
          <a:noFill/>
          <a:ln>
            <a:noFill/>
          </a:ln>
        </p:spPr>
      </p:pic>
      <p:grpSp>
        <p:nvGrpSpPr>
          <p:cNvPr id="345" name="Google Shape;345;p16"/>
          <p:cNvGrpSpPr/>
          <p:nvPr/>
        </p:nvGrpSpPr>
        <p:grpSpPr>
          <a:xfrm>
            <a:off x="4825682" y="2023864"/>
            <a:ext cx="474895" cy="473665"/>
            <a:chOff x="-30345325" y="3184750"/>
            <a:chExt cx="292225" cy="291450"/>
          </a:xfrm>
        </p:grpSpPr>
        <p:sp>
          <p:nvSpPr>
            <p:cNvPr id="346" name="Google Shape;346;p16"/>
            <p:cNvSpPr/>
            <p:nvPr/>
          </p:nvSpPr>
          <p:spPr>
            <a:xfrm>
              <a:off x="-30328000" y="3184750"/>
              <a:ext cx="258375" cy="120950"/>
            </a:xfrm>
            <a:custGeom>
              <a:rect b="b" l="l" r="r" t="t"/>
              <a:pathLst>
                <a:path extrusionOk="0" h="4838" w="10335">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6"/>
            <p:cNvSpPr/>
            <p:nvPr/>
          </p:nvSpPr>
          <p:spPr>
            <a:xfrm>
              <a:off x="-30310675" y="3322575"/>
              <a:ext cx="68550" cy="69350"/>
            </a:xfrm>
            <a:custGeom>
              <a:rect b="b" l="l" r="r" t="t"/>
              <a:pathLst>
                <a:path extrusionOk="0" h="2774" w="2742">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6"/>
            <p:cNvSpPr/>
            <p:nvPr/>
          </p:nvSpPr>
          <p:spPr>
            <a:xfrm>
              <a:off x="-30345325" y="3408425"/>
              <a:ext cx="137075" cy="67775"/>
            </a:xfrm>
            <a:custGeom>
              <a:rect b="b" l="l" r="r" t="t"/>
              <a:pathLst>
                <a:path extrusionOk="0" h="2711" w="5483">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6"/>
            <p:cNvSpPr/>
            <p:nvPr/>
          </p:nvSpPr>
          <p:spPr>
            <a:xfrm>
              <a:off x="-30156300" y="3322575"/>
              <a:ext cx="68550" cy="69350"/>
            </a:xfrm>
            <a:custGeom>
              <a:rect b="b" l="l" r="r" t="t"/>
              <a:pathLst>
                <a:path extrusionOk="0" h="2774" w="2742">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6"/>
            <p:cNvSpPr/>
            <p:nvPr/>
          </p:nvSpPr>
          <p:spPr>
            <a:xfrm>
              <a:off x="-30190950" y="3408425"/>
              <a:ext cx="137850" cy="67775"/>
            </a:xfrm>
            <a:custGeom>
              <a:rect b="b" l="l" r="r" t="t"/>
              <a:pathLst>
                <a:path extrusionOk="0" h="2711" w="5514">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51" name="Google Shape;351;p16"/>
          <p:cNvCxnSpPr>
            <a:endCxn id="335" idx="1"/>
          </p:cNvCxnSpPr>
          <p:nvPr/>
        </p:nvCxnSpPr>
        <p:spPr>
          <a:xfrm rot="-5400000">
            <a:off x="5257275" y="1385775"/>
            <a:ext cx="1052100" cy="417600"/>
          </a:xfrm>
          <a:prstGeom prst="bentConnector2">
            <a:avLst/>
          </a:prstGeom>
          <a:noFill/>
          <a:ln cap="flat" cmpd="sng" w="19050">
            <a:solidFill>
              <a:srgbClr val="46A9E7"/>
            </a:solidFill>
            <a:prstDash val="solid"/>
            <a:round/>
            <a:headEnd len="med" w="med" type="none"/>
            <a:tailEnd len="med" w="med" type="none"/>
          </a:ln>
        </p:spPr>
      </p:cxnSp>
      <p:cxnSp>
        <p:nvCxnSpPr>
          <p:cNvPr id="352" name="Google Shape;352;p16"/>
          <p:cNvCxnSpPr/>
          <p:nvPr/>
        </p:nvCxnSpPr>
        <p:spPr>
          <a:xfrm flipH="1" rot="10800000">
            <a:off x="5418800" y="2128800"/>
            <a:ext cx="165900" cy="1800"/>
          </a:xfrm>
          <a:prstGeom prst="straightConnector1">
            <a:avLst/>
          </a:prstGeom>
          <a:noFill/>
          <a:ln cap="flat" cmpd="sng" w="19050">
            <a:solidFill>
              <a:srgbClr val="46A9E7"/>
            </a:solidFill>
            <a:prstDash val="solid"/>
            <a:round/>
            <a:headEnd len="med" w="med" type="none"/>
            <a:tailEnd len="med" w="med" type="none"/>
          </a:ln>
        </p:spPr>
      </p:cxnSp>
      <p:pic>
        <p:nvPicPr>
          <p:cNvPr id="353" name="Google Shape;353;p16"/>
          <p:cNvPicPr preferRelativeResize="0"/>
          <p:nvPr/>
        </p:nvPicPr>
        <p:blipFill>
          <a:blip r:embed="rId9">
            <a:alphaModFix/>
          </a:blip>
          <a:stretch>
            <a:fillRect/>
          </a:stretch>
        </p:blipFill>
        <p:spPr>
          <a:xfrm>
            <a:off x="7471981" y="2577666"/>
            <a:ext cx="1287367" cy="1182234"/>
          </a:xfrm>
          <a:prstGeom prst="rect">
            <a:avLst/>
          </a:prstGeom>
          <a:noFill/>
          <a:ln>
            <a:noFill/>
          </a:ln>
        </p:spPr>
      </p:pic>
      <p:pic>
        <p:nvPicPr>
          <p:cNvPr id="354" name="Google Shape;354;p16"/>
          <p:cNvPicPr preferRelativeResize="0"/>
          <p:nvPr/>
        </p:nvPicPr>
        <p:blipFill rotWithShape="1">
          <a:blip r:embed="rId10">
            <a:alphaModFix/>
          </a:blip>
          <a:srcRect b="0" l="10208" r="22273" t="23890"/>
          <a:stretch/>
        </p:blipFill>
        <p:spPr>
          <a:xfrm>
            <a:off x="1617663" y="3852514"/>
            <a:ext cx="1467875" cy="1103091"/>
          </a:xfrm>
          <a:prstGeom prst="rect">
            <a:avLst/>
          </a:prstGeom>
          <a:noFill/>
          <a:ln>
            <a:noFill/>
          </a:ln>
        </p:spPr>
      </p:pic>
      <p:pic>
        <p:nvPicPr>
          <p:cNvPr id="355" name="Google Shape;355;p16"/>
          <p:cNvPicPr preferRelativeResize="0"/>
          <p:nvPr/>
        </p:nvPicPr>
        <p:blipFill>
          <a:blip r:embed="rId11">
            <a:alphaModFix/>
          </a:blip>
          <a:stretch>
            <a:fillRect/>
          </a:stretch>
        </p:blipFill>
        <p:spPr>
          <a:xfrm>
            <a:off x="1384666" y="1846024"/>
            <a:ext cx="1029918" cy="1029931"/>
          </a:xfrm>
          <a:prstGeom prst="rect">
            <a:avLst/>
          </a:prstGeom>
          <a:noFill/>
          <a:ln>
            <a:noFill/>
          </a:ln>
        </p:spPr>
      </p:pic>
      <p:cxnSp>
        <p:nvCxnSpPr>
          <p:cNvPr id="356" name="Google Shape;356;p16"/>
          <p:cNvCxnSpPr/>
          <p:nvPr/>
        </p:nvCxnSpPr>
        <p:spPr>
          <a:xfrm flipH="1">
            <a:off x="3085525" y="3229975"/>
            <a:ext cx="622200" cy="300"/>
          </a:xfrm>
          <a:prstGeom prst="straightConnector1">
            <a:avLst/>
          </a:prstGeom>
          <a:noFill/>
          <a:ln cap="flat" cmpd="sng" w="19050">
            <a:solidFill>
              <a:srgbClr val="46A9E7"/>
            </a:solidFill>
            <a:prstDash val="solid"/>
            <a:round/>
            <a:headEnd len="med" w="med" type="none"/>
            <a:tailEnd len="med" w="med" type="none"/>
          </a:ln>
        </p:spPr>
      </p:cxnSp>
      <p:cxnSp>
        <p:nvCxnSpPr>
          <p:cNvPr id="357" name="Google Shape;357;p16"/>
          <p:cNvCxnSpPr/>
          <p:nvPr/>
        </p:nvCxnSpPr>
        <p:spPr>
          <a:xfrm flipH="1">
            <a:off x="3034500" y="1109475"/>
            <a:ext cx="552000" cy="300"/>
          </a:xfrm>
          <a:prstGeom prst="straightConnector1">
            <a:avLst/>
          </a:prstGeom>
          <a:noFill/>
          <a:ln cap="flat" cmpd="sng" w="19050">
            <a:solidFill>
              <a:srgbClr val="46A9E7"/>
            </a:solidFill>
            <a:prstDash val="solid"/>
            <a:round/>
            <a:headEnd len="med" w="med" type="none"/>
            <a:tailEnd len="med" w="med" type="none"/>
          </a:ln>
        </p:spPr>
      </p:cxnSp>
      <p:cxnSp>
        <p:nvCxnSpPr>
          <p:cNvPr id="358" name="Google Shape;358;p16"/>
          <p:cNvCxnSpPr/>
          <p:nvPr/>
        </p:nvCxnSpPr>
        <p:spPr>
          <a:xfrm flipH="1">
            <a:off x="5974500" y="1065950"/>
            <a:ext cx="742800" cy="2700"/>
          </a:xfrm>
          <a:prstGeom prst="straightConnector1">
            <a:avLst/>
          </a:prstGeom>
          <a:noFill/>
          <a:ln cap="flat" cmpd="sng" w="19050">
            <a:solidFill>
              <a:srgbClr val="46A9E7"/>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17"/>
          <p:cNvPicPr preferRelativeResize="0"/>
          <p:nvPr/>
        </p:nvPicPr>
        <p:blipFill rotWithShape="1">
          <a:blip r:embed="rId3">
            <a:alphaModFix amt="40000"/>
          </a:blip>
          <a:srcRect b="7977" l="10367" r="16259" t="10866"/>
          <a:stretch/>
        </p:blipFill>
        <p:spPr>
          <a:xfrm>
            <a:off x="1798655" y="-1"/>
            <a:ext cx="5546691" cy="5143501"/>
          </a:xfrm>
          <a:prstGeom prst="rect">
            <a:avLst/>
          </a:prstGeom>
          <a:noFill/>
          <a:ln>
            <a:noFill/>
          </a:ln>
        </p:spPr>
      </p:pic>
      <p:sp>
        <p:nvSpPr>
          <p:cNvPr id="364" name="Google Shape;364;p17"/>
          <p:cNvSpPr/>
          <p:nvPr/>
        </p:nvSpPr>
        <p:spPr>
          <a:xfrm>
            <a:off x="74138" y="69525"/>
            <a:ext cx="8995800" cy="5004600"/>
          </a:xfrm>
          <a:prstGeom prst="roundRect">
            <a:avLst>
              <a:gd fmla="val 16667" name="adj"/>
            </a:avLst>
          </a:prstGeom>
          <a:noFill/>
          <a:ln cap="flat" cmpd="sng" w="76200">
            <a:solidFill>
              <a:srgbClr val="00A8F3"/>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365" name="Google Shape;365;p17"/>
          <p:cNvSpPr/>
          <p:nvPr/>
        </p:nvSpPr>
        <p:spPr>
          <a:xfrm>
            <a:off x="180563" y="187988"/>
            <a:ext cx="8782800" cy="4767600"/>
          </a:xfrm>
          <a:prstGeom prst="roundRect">
            <a:avLst>
              <a:gd fmla="val 16667" name="adj"/>
            </a:avLst>
          </a:prstGeom>
          <a:noFill/>
          <a:ln cap="flat" cmpd="sng" w="76200">
            <a:solidFill>
              <a:srgbClr val="ACE8F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366" name="Google Shape;366;p17"/>
          <p:cNvSpPr txBox="1"/>
          <p:nvPr/>
        </p:nvSpPr>
        <p:spPr>
          <a:xfrm>
            <a:off x="552450" y="37983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lang="es-419" sz="3000">
                <a:solidFill>
                  <a:srgbClr val="00A8F3"/>
                </a:solidFill>
                <a:latin typeface="Roboto Black"/>
                <a:ea typeface="Roboto Black"/>
                <a:cs typeface="Roboto Black"/>
                <a:sym typeface="Roboto Black"/>
              </a:rPr>
              <a:t>Halifax 2024 actividades</a:t>
            </a:r>
            <a:endParaRPr sz="3000">
              <a:solidFill>
                <a:srgbClr val="00A8F3"/>
              </a:solidFill>
              <a:latin typeface="Roboto Black"/>
              <a:ea typeface="Roboto Black"/>
              <a:cs typeface="Roboto Black"/>
              <a:sym typeface="Roboto Black"/>
            </a:endParaRPr>
          </a:p>
        </p:txBody>
      </p:sp>
      <p:sp>
        <p:nvSpPr>
          <p:cNvPr id="367" name="Google Shape;367;p17"/>
          <p:cNvSpPr txBox="1"/>
          <p:nvPr/>
        </p:nvSpPr>
        <p:spPr>
          <a:xfrm>
            <a:off x="533700" y="1120925"/>
            <a:ext cx="4482000" cy="4374000"/>
          </a:xfrm>
          <a:prstGeom prst="rect">
            <a:avLst/>
          </a:prstGeom>
          <a:noFill/>
          <a:ln>
            <a:noFill/>
          </a:ln>
        </p:spPr>
        <p:txBody>
          <a:bodyPr anchorCtr="0" anchor="t" bIns="36000" lIns="68400" spcFirstLastPara="1" rIns="68400" wrap="square" tIns="36000">
            <a:noAutofit/>
          </a:bodyPr>
          <a:lstStyle/>
          <a:p>
            <a:pPr indent="-260849" lvl="0" marL="341999" rtl="0" algn="l">
              <a:lnSpc>
                <a:spcPct val="100000"/>
              </a:lnSpc>
              <a:spcBef>
                <a:spcPts val="0"/>
              </a:spcBef>
              <a:spcAft>
                <a:spcPts val="0"/>
              </a:spcAft>
              <a:buClr>
                <a:srgbClr val="595959"/>
              </a:buClr>
              <a:buSzPts val="1500"/>
              <a:buFont typeface="Roboto"/>
              <a:buChar char="•"/>
            </a:pPr>
            <a:r>
              <a:rPr lang="es-419" sz="1500">
                <a:solidFill>
                  <a:srgbClr val="595959"/>
                </a:solidFill>
                <a:latin typeface="Roboto"/>
                <a:ea typeface="Roboto"/>
                <a:cs typeface="Roboto"/>
                <a:sym typeface="Roboto"/>
              </a:rPr>
              <a:t>Talleres: </a:t>
            </a:r>
            <a:r>
              <a:rPr lang="es-419" sz="1500">
                <a:solidFill>
                  <a:srgbClr val="595959"/>
                </a:solidFill>
                <a:latin typeface="Roboto"/>
                <a:ea typeface="Roboto"/>
                <a:cs typeface="Roboto"/>
                <a:sym typeface="Roboto"/>
              </a:rPr>
              <a:t>Intro a logging, </a:t>
            </a:r>
            <a:r>
              <a:rPr lang="es-419" sz="1500">
                <a:solidFill>
                  <a:srgbClr val="595959"/>
                </a:solidFill>
                <a:latin typeface="Roboto"/>
                <a:ea typeface="Roboto"/>
                <a:cs typeface="Roboto"/>
                <a:sym typeface="Roboto"/>
              </a:rPr>
              <a:t>radio definida por software (SDR)</a:t>
            </a:r>
            <a:r>
              <a:rPr lang="es-419" sz="1500">
                <a:solidFill>
                  <a:srgbClr val="595959"/>
                </a:solidFill>
                <a:latin typeface="Roboto"/>
                <a:ea typeface="Roboto"/>
                <a:cs typeface="Roboto"/>
                <a:sym typeface="Roboto"/>
              </a:rPr>
              <a:t>, Intro a CW, </a:t>
            </a:r>
            <a:r>
              <a:rPr lang="es-419" sz="1500">
                <a:solidFill>
                  <a:srgbClr val="595959"/>
                </a:solidFill>
                <a:latin typeface="Roboto"/>
                <a:ea typeface="Roboto"/>
                <a:cs typeface="Roboto"/>
                <a:sym typeface="Roboto"/>
              </a:rPr>
              <a:t> redes de comunicación (NETS).</a:t>
            </a:r>
            <a:endParaRPr sz="1500">
              <a:solidFill>
                <a:srgbClr val="595959"/>
              </a:solidFill>
              <a:latin typeface="Roboto"/>
              <a:ea typeface="Roboto"/>
              <a:cs typeface="Roboto"/>
              <a:sym typeface="Roboto"/>
            </a:endParaRPr>
          </a:p>
          <a:p>
            <a:pPr indent="-260350" lvl="0" marL="342900" rtl="0" algn="l">
              <a:lnSpc>
                <a:spcPct val="100000"/>
              </a:lnSpc>
              <a:spcBef>
                <a:spcPts val="1000"/>
              </a:spcBef>
              <a:spcAft>
                <a:spcPts val="0"/>
              </a:spcAft>
              <a:buClr>
                <a:srgbClr val="595959"/>
              </a:buClr>
              <a:buSzPts val="1500"/>
              <a:buFont typeface="Roboto"/>
              <a:buChar char="•"/>
            </a:pPr>
            <a:r>
              <a:rPr lang="es-419" sz="1500">
                <a:solidFill>
                  <a:srgbClr val="595959"/>
                </a:solidFill>
                <a:latin typeface="Roboto"/>
                <a:ea typeface="Roboto"/>
                <a:cs typeface="Roboto"/>
                <a:sym typeface="Roboto"/>
              </a:rPr>
              <a:t>Lanzamiento y rastreo de globos pico.</a:t>
            </a:r>
            <a:endParaRPr sz="1500">
              <a:solidFill>
                <a:srgbClr val="595959"/>
              </a:solidFill>
              <a:latin typeface="Roboto"/>
              <a:ea typeface="Roboto"/>
              <a:cs typeface="Roboto"/>
              <a:sym typeface="Roboto"/>
            </a:endParaRPr>
          </a:p>
          <a:p>
            <a:pPr indent="-260350" lvl="0" marL="342900" rtl="0" algn="l">
              <a:lnSpc>
                <a:spcPct val="100000"/>
              </a:lnSpc>
              <a:spcBef>
                <a:spcPts val="1000"/>
              </a:spcBef>
              <a:spcAft>
                <a:spcPts val="0"/>
              </a:spcAft>
              <a:buClr>
                <a:srgbClr val="595959"/>
              </a:buClr>
              <a:buSzPts val="1500"/>
              <a:buFont typeface="Roboto"/>
              <a:buChar char="•"/>
            </a:pPr>
            <a:r>
              <a:rPr lang="es-419" sz="1500">
                <a:solidFill>
                  <a:srgbClr val="595959"/>
                </a:solidFill>
                <a:latin typeface="Roboto"/>
                <a:ea typeface="Roboto"/>
                <a:cs typeface="Roboto"/>
                <a:sym typeface="Roboto"/>
              </a:rPr>
              <a:t>Localización ARDF.</a:t>
            </a:r>
            <a:endParaRPr sz="1500">
              <a:solidFill>
                <a:srgbClr val="595959"/>
              </a:solidFill>
              <a:latin typeface="Roboto"/>
              <a:ea typeface="Roboto"/>
              <a:cs typeface="Roboto"/>
              <a:sym typeface="Roboto"/>
            </a:endParaRPr>
          </a:p>
          <a:p>
            <a:pPr indent="-260350" lvl="0" marL="342900" rtl="0" algn="l">
              <a:lnSpc>
                <a:spcPct val="100000"/>
              </a:lnSpc>
              <a:spcBef>
                <a:spcPts val="1000"/>
              </a:spcBef>
              <a:spcAft>
                <a:spcPts val="0"/>
              </a:spcAft>
              <a:buClr>
                <a:srgbClr val="595959"/>
              </a:buClr>
              <a:buSzPts val="1500"/>
              <a:buFont typeface="Roboto"/>
              <a:buChar char="•"/>
            </a:pPr>
            <a:r>
              <a:rPr lang="es-419" sz="1500">
                <a:solidFill>
                  <a:srgbClr val="595959"/>
                </a:solidFill>
                <a:latin typeface="Roboto"/>
                <a:ea typeface="Roboto"/>
                <a:cs typeface="Roboto"/>
                <a:sym typeface="Roboto"/>
              </a:rPr>
              <a:t>Construcción de kits.</a:t>
            </a:r>
            <a:endParaRPr sz="1500">
              <a:solidFill>
                <a:srgbClr val="595959"/>
              </a:solidFill>
              <a:latin typeface="Roboto"/>
              <a:ea typeface="Roboto"/>
              <a:cs typeface="Roboto"/>
              <a:sym typeface="Roboto"/>
            </a:endParaRPr>
          </a:p>
          <a:p>
            <a:pPr indent="-260350" lvl="0" marL="342900" rtl="0" algn="l">
              <a:lnSpc>
                <a:spcPct val="100000"/>
              </a:lnSpc>
              <a:spcBef>
                <a:spcPts val="1000"/>
              </a:spcBef>
              <a:spcAft>
                <a:spcPts val="0"/>
              </a:spcAft>
              <a:buClr>
                <a:srgbClr val="595959"/>
              </a:buClr>
              <a:buSzPts val="1500"/>
              <a:buFont typeface="Roboto"/>
              <a:buChar char="•"/>
            </a:pPr>
            <a:r>
              <a:rPr lang="es-419" sz="1500">
                <a:solidFill>
                  <a:srgbClr val="595959"/>
                </a:solidFill>
                <a:latin typeface="Roboto"/>
                <a:ea typeface="Roboto"/>
                <a:cs typeface="Roboto"/>
                <a:sym typeface="Roboto"/>
              </a:rPr>
              <a:t>Contacto con la ISS.</a:t>
            </a:r>
            <a:endParaRPr sz="1500">
              <a:solidFill>
                <a:srgbClr val="595959"/>
              </a:solidFill>
              <a:latin typeface="Roboto"/>
              <a:ea typeface="Roboto"/>
              <a:cs typeface="Roboto"/>
              <a:sym typeface="Roboto"/>
            </a:endParaRPr>
          </a:p>
          <a:p>
            <a:pPr indent="-260350" lvl="0" marL="342900" rtl="0" algn="l">
              <a:lnSpc>
                <a:spcPct val="100000"/>
              </a:lnSpc>
              <a:spcBef>
                <a:spcPts val="1000"/>
              </a:spcBef>
              <a:spcAft>
                <a:spcPts val="0"/>
              </a:spcAft>
              <a:buClr>
                <a:srgbClr val="595959"/>
              </a:buClr>
              <a:buSzPts val="1500"/>
              <a:buFont typeface="Roboto"/>
              <a:buChar char="•"/>
            </a:pPr>
            <a:r>
              <a:rPr lang="es-419" sz="1500">
                <a:solidFill>
                  <a:srgbClr val="595959"/>
                </a:solidFill>
                <a:latin typeface="Roboto"/>
                <a:ea typeface="Roboto"/>
                <a:cs typeface="Roboto"/>
                <a:sym typeface="Roboto"/>
              </a:rPr>
              <a:t>Operación de satélites.</a:t>
            </a:r>
            <a:endParaRPr sz="1500">
              <a:solidFill>
                <a:srgbClr val="595959"/>
              </a:solidFill>
              <a:latin typeface="Roboto"/>
              <a:ea typeface="Roboto"/>
              <a:cs typeface="Roboto"/>
              <a:sym typeface="Roboto"/>
            </a:endParaRPr>
          </a:p>
          <a:p>
            <a:pPr indent="-260350" lvl="0" marL="342900" rtl="0" algn="l">
              <a:lnSpc>
                <a:spcPct val="100000"/>
              </a:lnSpc>
              <a:spcBef>
                <a:spcPts val="1000"/>
              </a:spcBef>
              <a:spcAft>
                <a:spcPts val="0"/>
              </a:spcAft>
              <a:buClr>
                <a:srgbClr val="595959"/>
              </a:buClr>
              <a:buSzPts val="1500"/>
              <a:buFont typeface="Roboto"/>
              <a:buChar char="•"/>
            </a:pPr>
            <a:r>
              <a:rPr lang="es-419" sz="1500">
                <a:solidFill>
                  <a:srgbClr val="595959"/>
                </a:solidFill>
                <a:latin typeface="Roboto"/>
                <a:ea typeface="Roboto"/>
                <a:cs typeface="Roboto"/>
                <a:sym typeface="Roboto"/>
              </a:rPr>
              <a:t>Activación POTA.</a:t>
            </a:r>
            <a:endParaRPr sz="1500">
              <a:solidFill>
                <a:srgbClr val="595959"/>
              </a:solidFill>
              <a:latin typeface="Roboto"/>
              <a:ea typeface="Roboto"/>
              <a:cs typeface="Roboto"/>
              <a:sym typeface="Roboto"/>
            </a:endParaRPr>
          </a:p>
          <a:p>
            <a:pPr indent="-260350" lvl="0" marL="342900" rtl="0" algn="l">
              <a:lnSpc>
                <a:spcPct val="100000"/>
              </a:lnSpc>
              <a:spcBef>
                <a:spcPts val="1000"/>
              </a:spcBef>
              <a:spcAft>
                <a:spcPts val="0"/>
              </a:spcAft>
              <a:buClr>
                <a:srgbClr val="595959"/>
              </a:buClr>
              <a:buSzPts val="1500"/>
              <a:buFont typeface="Roboto"/>
              <a:buChar char="•"/>
            </a:pPr>
            <a:r>
              <a:rPr lang="es-419" sz="1500">
                <a:solidFill>
                  <a:srgbClr val="595959"/>
                </a:solidFill>
                <a:latin typeface="Roboto"/>
                <a:ea typeface="Roboto"/>
                <a:cs typeface="Roboto"/>
                <a:sym typeface="Roboto"/>
              </a:rPr>
              <a:t>Tour de Halifax, Museo Marítimo</a:t>
            </a:r>
            <a:endParaRPr sz="1500">
              <a:solidFill>
                <a:srgbClr val="595959"/>
              </a:solidFill>
              <a:latin typeface="Roboto"/>
              <a:ea typeface="Roboto"/>
              <a:cs typeface="Roboto"/>
              <a:sym typeface="Roboto"/>
            </a:endParaRPr>
          </a:p>
          <a:p>
            <a:pPr indent="0" lvl="0" marL="342900" rtl="0" algn="l">
              <a:lnSpc>
                <a:spcPct val="100000"/>
              </a:lnSpc>
              <a:spcBef>
                <a:spcPts val="0"/>
              </a:spcBef>
              <a:spcAft>
                <a:spcPts val="1000"/>
              </a:spcAft>
              <a:buNone/>
            </a:pPr>
            <a:r>
              <a:rPr lang="es-419" sz="1500">
                <a:solidFill>
                  <a:srgbClr val="595959"/>
                </a:solidFill>
                <a:latin typeface="Roboto"/>
                <a:ea typeface="Roboto"/>
                <a:cs typeface="Roboto"/>
                <a:sym typeface="Roboto"/>
              </a:rPr>
              <a:t>y buque HMCS Sackville.</a:t>
            </a:r>
            <a:endParaRPr sz="1500">
              <a:solidFill>
                <a:srgbClr val="595959"/>
              </a:solidFill>
              <a:latin typeface="Roboto"/>
              <a:ea typeface="Roboto"/>
              <a:cs typeface="Roboto"/>
              <a:sym typeface="Roboto"/>
            </a:endParaRPr>
          </a:p>
        </p:txBody>
      </p:sp>
      <p:pic>
        <p:nvPicPr>
          <p:cNvPr id="368" name="Google Shape;368;p17"/>
          <p:cNvPicPr preferRelativeResize="0"/>
          <p:nvPr/>
        </p:nvPicPr>
        <p:blipFill>
          <a:blip r:embed="rId4">
            <a:alphaModFix/>
          </a:blip>
          <a:stretch>
            <a:fillRect/>
          </a:stretch>
        </p:blipFill>
        <p:spPr>
          <a:xfrm>
            <a:off x="5071465" y="709000"/>
            <a:ext cx="3292001" cy="1851736"/>
          </a:xfrm>
          <a:prstGeom prst="rect">
            <a:avLst/>
          </a:prstGeom>
          <a:noFill/>
          <a:ln>
            <a:noFill/>
          </a:ln>
        </p:spPr>
      </p:pic>
      <p:pic>
        <p:nvPicPr>
          <p:cNvPr id="369" name="Google Shape;369;p17"/>
          <p:cNvPicPr preferRelativeResize="0"/>
          <p:nvPr/>
        </p:nvPicPr>
        <p:blipFill rotWithShape="1">
          <a:blip r:embed="rId5">
            <a:alphaModFix/>
          </a:blip>
          <a:srcRect b="7743" l="5273" r="20767" t="18297"/>
          <a:stretch/>
        </p:blipFill>
        <p:spPr>
          <a:xfrm>
            <a:off x="7344830" y="2668927"/>
            <a:ext cx="1388870" cy="1851715"/>
          </a:xfrm>
          <a:prstGeom prst="rect">
            <a:avLst/>
          </a:prstGeom>
          <a:noFill/>
          <a:ln>
            <a:noFill/>
          </a:ln>
        </p:spPr>
      </p:pic>
      <p:pic>
        <p:nvPicPr>
          <p:cNvPr id="370" name="Google Shape;370;p17"/>
          <p:cNvPicPr preferRelativeResize="0"/>
          <p:nvPr/>
        </p:nvPicPr>
        <p:blipFill>
          <a:blip r:embed="rId6">
            <a:alphaModFix/>
          </a:blip>
          <a:stretch>
            <a:fillRect/>
          </a:stretch>
        </p:blipFill>
        <p:spPr>
          <a:xfrm rot="-5400000">
            <a:off x="4630081" y="1948809"/>
            <a:ext cx="1878185" cy="32919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18"/>
          <p:cNvPicPr preferRelativeResize="0"/>
          <p:nvPr/>
        </p:nvPicPr>
        <p:blipFill rotWithShape="1">
          <a:blip r:embed="rId3">
            <a:alphaModFix amt="40000"/>
          </a:blip>
          <a:srcRect b="7977" l="10367" r="16259" t="10866"/>
          <a:stretch/>
        </p:blipFill>
        <p:spPr>
          <a:xfrm>
            <a:off x="1798655" y="-1"/>
            <a:ext cx="5546691" cy="5143501"/>
          </a:xfrm>
          <a:prstGeom prst="rect">
            <a:avLst/>
          </a:prstGeom>
          <a:noFill/>
          <a:ln>
            <a:noFill/>
          </a:ln>
        </p:spPr>
      </p:pic>
      <p:sp>
        <p:nvSpPr>
          <p:cNvPr id="376" name="Google Shape;376;p18"/>
          <p:cNvSpPr/>
          <p:nvPr/>
        </p:nvSpPr>
        <p:spPr>
          <a:xfrm>
            <a:off x="74138" y="69525"/>
            <a:ext cx="8995800" cy="5004600"/>
          </a:xfrm>
          <a:prstGeom prst="roundRect">
            <a:avLst>
              <a:gd fmla="val 16667" name="adj"/>
            </a:avLst>
          </a:prstGeom>
          <a:noFill/>
          <a:ln cap="flat" cmpd="sng" w="76200">
            <a:solidFill>
              <a:srgbClr val="00A8F3"/>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377" name="Google Shape;377;p18"/>
          <p:cNvSpPr/>
          <p:nvPr/>
        </p:nvSpPr>
        <p:spPr>
          <a:xfrm>
            <a:off x="180563" y="187988"/>
            <a:ext cx="8782800" cy="4767600"/>
          </a:xfrm>
          <a:prstGeom prst="roundRect">
            <a:avLst>
              <a:gd fmla="val 16667" name="adj"/>
            </a:avLst>
          </a:prstGeom>
          <a:solidFill>
            <a:schemeClr val="lt1"/>
          </a:solidFill>
          <a:ln cap="flat" cmpd="sng" w="76200">
            <a:solidFill>
              <a:srgbClr val="ACE8F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pic>
        <p:nvPicPr>
          <p:cNvPr id="378" name="Google Shape;378;p18"/>
          <p:cNvPicPr preferRelativeResize="0"/>
          <p:nvPr/>
        </p:nvPicPr>
        <p:blipFill rotWithShape="1">
          <a:blip r:embed="rId4">
            <a:alphaModFix/>
          </a:blip>
          <a:srcRect b="0" l="0" r="-10" t="0"/>
          <a:stretch/>
        </p:blipFill>
        <p:spPr>
          <a:xfrm>
            <a:off x="5882269" y="544940"/>
            <a:ext cx="2623329" cy="1751007"/>
          </a:xfrm>
          <a:prstGeom prst="rect">
            <a:avLst/>
          </a:prstGeom>
          <a:noFill/>
          <a:ln>
            <a:noFill/>
          </a:ln>
        </p:spPr>
      </p:pic>
      <p:pic>
        <p:nvPicPr>
          <p:cNvPr id="379" name="Google Shape;379;p18"/>
          <p:cNvPicPr preferRelativeResize="0"/>
          <p:nvPr/>
        </p:nvPicPr>
        <p:blipFill rotWithShape="1">
          <a:blip r:embed="rId5">
            <a:alphaModFix/>
          </a:blip>
          <a:srcRect b="2609" l="12258" r="4911" t="14561"/>
          <a:stretch/>
        </p:blipFill>
        <p:spPr>
          <a:xfrm>
            <a:off x="638350" y="556692"/>
            <a:ext cx="1638524" cy="2184704"/>
          </a:xfrm>
          <a:prstGeom prst="rect">
            <a:avLst/>
          </a:prstGeom>
          <a:noFill/>
          <a:ln>
            <a:noFill/>
          </a:ln>
        </p:spPr>
      </p:pic>
      <p:pic>
        <p:nvPicPr>
          <p:cNvPr id="380" name="Google Shape;380;p18"/>
          <p:cNvPicPr preferRelativeResize="0"/>
          <p:nvPr/>
        </p:nvPicPr>
        <p:blipFill rotWithShape="1">
          <a:blip r:embed="rId6">
            <a:alphaModFix/>
          </a:blip>
          <a:srcRect b="5500" l="0" r="0" t="5500"/>
          <a:stretch/>
        </p:blipFill>
        <p:spPr>
          <a:xfrm>
            <a:off x="4134300" y="328092"/>
            <a:ext cx="1638520" cy="2184704"/>
          </a:xfrm>
          <a:prstGeom prst="rect">
            <a:avLst/>
          </a:prstGeom>
          <a:noFill/>
          <a:ln>
            <a:noFill/>
          </a:ln>
        </p:spPr>
      </p:pic>
      <p:pic>
        <p:nvPicPr>
          <p:cNvPr id="381" name="Google Shape;381;p18"/>
          <p:cNvPicPr preferRelativeResize="0"/>
          <p:nvPr/>
        </p:nvPicPr>
        <p:blipFill rotWithShape="1">
          <a:blip r:embed="rId7">
            <a:alphaModFix/>
          </a:blip>
          <a:srcRect b="7580" l="7461" r="7461" t="7342"/>
          <a:stretch/>
        </p:blipFill>
        <p:spPr>
          <a:xfrm>
            <a:off x="2386323" y="328075"/>
            <a:ext cx="1638534" cy="2184740"/>
          </a:xfrm>
          <a:prstGeom prst="rect">
            <a:avLst/>
          </a:prstGeom>
          <a:noFill/>
          <a:ln>
            <a:noFill/>
          </a:ln>
        </p:spPr>
      </p:pic>
      <p:pic>
        <p:nvPicPr>
          <p:cNvPr id="382" name="Google Shape;382;p18"/>
          <p:cNvPicPr preferRelativeResize="0"/>
          <p:nvPr/>
        </p:nvPicPr>
        <p:blipFill>
          <a:blip r:embed="rId8">
            <a:alphaModFix/>
          </a:blip>
          <a:stretch>
            <a:fillRect/>
          </a:stretch>
        </p:blipFill>
        <p:spPr>
          <a:xfrm>
            <a:off x="638350" y="2847698"/>
            <a:ext cx="2623329" cy="1750997"/>
          </a:xfrm>
          <a:prstGeom prst="rect">
            <a:avLst/>
          </a:prstGeom>
          <a:noFill/>
          <a:ln>
            <a:noFill/>
          </a:ln>
        </p:spPr>
      </p:pic>
      <p:pic>
        <p:nvPicPr>
          <p:cNvPr id="383" name="Google Shape;383;p18"/>
          <p:cNvPicPr preferRelativeResize="0"/>
          <p:nvPr/>
        </p:nvPicPr>
        <p:blipFill>
          <a:blip r:embed="rId9">
            <a:alphaModFix/>
          </a:blip>
          <a:stretch>
            <a:fillRect/>
          </a:stretch>
        </p:blipFill>
        <p:spPr>
          <a:xfrm>
            <a:off x="5119086" y="2630818"/>
            <a:ext cx="1638540" cy="2184755"/>
          </a:xfrm>
          <a:prstGeom prst="rect">
            <a:avLst/>
          </a:prstGeom>
          <a:noFill/>
          <a:ln>
            <a:noFill/>
          </a:ln>
        </p:spPr>
      </p:pic>
      <p:pic>
        <p:nvPicPr>
          <p:cNvPr id="384" name="Google Shape;384;p18"/>
          <p:cNvPicPr preferRelativeResize="0"/>
          <p:nvPr/>
        </p:nvPicPr>
        <p:blipFill>
          <a:blip r:embed="rId10">
            <a:alphaModFix/>
          </a:blip>
          <a:stretch>
            <a:fillRect/>
          </a:stretch>
        </p:blipFill>
        <p:spPr>
          <a:xfrm>
            <a:off x="6867058" y="2402240"/>
            <a:ext cx="1638542" cy="2184714"/>
          </a:xfrm>
          <a:prstGeom prst="rect">
            <a:avLst/>
          </a:prstGeom>
          <a:noFill/>
          <a:ln>
            <a:noFill/>
          </a:ln>
        </p:spPr>
      </p:pic>
      <p:pic>
        <p:nvPicPr>
          <p:cNvPr id="385" name="Google Shape;385;p18"/>
          <p:cNvPicPr preferRelativeResize="0"/>
          <p:nvPr/>
        </p:nvPicPr>
        <p:blipFill>
          <a:blip r:embed="rId11">
            <a:alphaModFix/>
          </a:blip>
          <a:stretch>
            <a:fillRect/>
          </a:stretch>
        </p:blipFill>
        <p:spPr>
          <a:xfrm>
            <a:off x="3371113" y="2630821"/>
            <a:ext cx="1638542" cy="21847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19"/>
          <p:cNvPicPr preferRelativeResize="0"/>
          <p:nvPr/>
        </p:nvPicPr>
        <p:blipFill rotWithShape="1">
          <a:blip r:embed="rId3">
            <a:alphaModFix amt="40000"/>
          </a:blip>
          <a:srcRect b="7977" l="10367" r="16259" t="10866"/>
          <a:stretch/>
        </p:blipFill>
        <p:spPr>
          <a:xfrm>
            <a:off x="1798655" y="-1"/>
            <a:ext cx="5546691" cy="5143501"/>
          </a:xfrm>
          <a:prstGeom prst="rect">
            <a:avLst/>
          </a:prstGeom>
          <a:noFill/>
          <a:ln>
            <a:noFill/>
          </a:ln>
        </p:spPr>
      </p:pic>
      <p:sp>
        <p:nvSpPr>
          <p:cNvPr id="391" name="Google Shape;391;p19"/>
          <p:cNvSpPr/>
          <p:nvPr/>
        </p:nvSpPr>
        <p:spPr>
          <a:xfrm>
            <a:off x="74138" y="69525"/>
            <a:ext cx="8995800" cy="5004600"/>
          </a:xfrm>
          <a:prstGeom prst="roundRect">
            <a:avLst>
              <a:gd fmla="val 16667" name="adj"/>
            </a:avLst>
          </a:prstGeom>
          <a:noFill/>
          <a:ln cap="flat" cmpd="sng" w="76200">
            <a:solidFill>
              <a:srgbClr val="00A8F3"/>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392" name="Google Shape;392;p19"/>
          <p:cNvSpPr/>
          <p:nvPr/>
        </p:nvSpPr>
        <p:spPr>
          <a:xfrm>
            <a:off x="180563" y="187988"/>
            <a:ext cx="8782800" cy="4767600"/>
          </a:xfrm>
          <a:prstGeom prst="roundRect">
            <a:avLst>
              <a:gd fmla="val 16667" name="adj"/>
            </a:avLst>
          </a:prstGeom>
          <a:noFill/>
          <a:ln cap="flat" cmpd="sng" w="76200">
            <a:solidFill>
              <a:srgbClr val="ACE8F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393" name="Google Shape;393;p19"/>
          <p:cNvSpPr txBox="1"/>
          <p:nvPr/>
        </p:nvSpPr>
        <p:spPr>
          <a:xfrm>
            <a:off x="628650" y="22743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lang="es-419" sz="3000">
                <a:solidFill>
                  <a:srgbClr val="00A8F3"/>
                </a:solidFill>
                <a:latin typeface="Roboto Black"/>
                <a:ea typeface="Roboto Black"/>
                <a:cs typeface="Roboto Black"/>
                <a:sym typeface="Roboto Black"/>
              </a:rPr>
              <a:t>Evolución de </a:t>
            </a:r>
            <a:r>
              <a:rPr lang="es-419" sz="3000">
                <a:solidFill>
                  <a:srgbClr val="00A8F3"/>
                </a:solidFill>
                <a:latin typeface="Roboto Black"/>
                <a:ea typeface="Roboto Black"/>
                <a:cs typeface="Roboto Black"/>
                <a:sym typeface="Roboto Black"/>
              </a:rPr>
              <a:t>YOTA Argentina</a:t>
            </a:r>
            <a:endParaRPr sz="3000">
              <a:solidFill>
                <a:srgbClr val="00A8F3"/>
              </a:solidFill>
              <a:latin typeface="Roboto Black"/>
              <a:ea typeface="Roboto Black"/>
              <a:cs typeface="Roboto Black"/>
              <a:sym typeface="Roboto Black"/>
            </a:endParaRPr>
          </a:p>
        </p:txBody>
      </p:sp>
      <p:sp>
        <p:nvSpPr>
          <p:cNvPr id="394" name="Google Shape;394;p19"/>
          <p:cNvSpPr txBox="1"/>
          <p:nvPr/>
        </p:nvSpPr>
        <p:spPr>
          <a:xfrm>
            <a:off x="1812133" y="1022400"/>
            <a:ext cx="4212600" cy="5277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2"/>
              </a:buClr>
              <a:buSzPts val="1500"/>
              <a:buFont typeface="Comfortaa"/>
              <a:buChar char="●"/>
            </a:pPr>
            <a:r>
              <a:rPr lang="es-419" sz="1500">
                <a:solidFill>
                  <a:schemeClr val="dk2"/>
                </a:solidFill>
                <a:latin typeface="Comfortaa"/>
                <a:ea typeface="Comfortaa"/>
                <a:cs typeface="Comfortaa"/>
                <a:sym typeface="Comfortaa"/>
              </a:rPr>
              <a:t>Surge YOTA Argentina</a:t>
            </a:r>
            <a:endParaRPr sz="1500">
              <a:solidFill>
                <a:schemeClr val="dk2"/>
              </a:solidFill>
              <a:latin typeface="Comfortaa"/>
              <a:ea typeface="Comfortaa"/>
              <a:cs typeface="Comfortaa"/>
              <a:sym typeface="Comfortaa"/>
            </a:endParaRPr>
          </a:p>
          <a:p>
            <a:pPr indent="-323850" lvl="0" marL="457200" rtl="0" algn="l">
              <a:spcBef>
                <a:spcPts val="0"/>
              </a:spcBef>
              <a:spcAft>
                <a:spcPts val="0"/>
              </a:spcAft>
              <a:buClr>
                <a:schemeClr val="dk2"/>
              </a:buClr>
              <a:buSzPts val="1500"/>
              <a:buFont typeface="Comfortaa"/>
              <a:buChar char="●"/>
            </a:pPr>
            <a:r>
              <a:rPr lang="es-419" sz="1500">
                <a:solidFill>
                  <a:schemeClr val="dk2"/>
                </a:solidFill>
                <a:latin typeface="Comfortaa"/>
                <a:ea typeface="Comfortaa"/>
                <a:cs typeface="Comfortaa"/>
                <a:sym typeface="Comfortaa"/>
              </a:rPr>
              <a:t>Participación en DYM</a:t>
            </a:r>
            <a:endParaRPr sz="1500">
              <a:solidFill>
                <a:schemeClr val="dk2"/>
              </a:solidFill>
              <a:latin typeface="Comfortaa"/>
              <a:ea typeface="Comfortaa"/>
              <a:cs typeface="Comfortaa"/>
              <a:sym typeface="Comfortaa"/>
            </a:endParaRPr>
          </a:p>
        </p:txBody>
      </p:sp>
      <p:sp>
        <p:nvSpPr>
          <p:cNvPr id="395" name="Google Shape;395;p19"/>
          <p:cNvSpPr txBox="1"/>
          <p:nvPr/>
        </p:nvSpPr>
        <p:spPr>
          <a:xfrm>
            <a:off x="1812133" y="2108850"/>
            <a:ext cx="4330800" cy="5277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2"/>
              </a:buClr>
              <a:buSzPts val="1500"/>
              <a:buFont typeface="Comfortaa"/>
              <a:buChar char="●"/>
            </a:pPr>
            <a:r>
              <a:rPr lang="es-419" sz="1500">
                <a:solidFill>
                  <a:schemeClr val="dk2"/>
                </a:solidFill>
                <a:latin typeface="Comfortaa"/>
                <a:ea typeface="Comfortaa"/>
                <a:cs typeface="Comfortaa"/>
                <a:sym typeface="Comfortaa"/>
              </a:rPr>
              <a:t>Participación en DYM</a:t>
            </a:r>
            <a:endParaRPr sz="1500">
              <a:solidFill>
                <a:schemeClr val="dk2"/>
              </a:solidFill>
              <a:latin typeface="Comfortaa"/>
              <a:ea typeface="Comfortaa"/>
              <a:cs typeface="Comfortaa"/>
              <a:sym typeface="Comfortaa"/>
            </a:endParaRPr>
          </a:p>
        </p:txBody>
      </p:sp>
      <p:sp>
        <p:nvSpPr>
          <p:cNvPr id="396" name="Google Shape;396;p19"/>
          <p:cNvSpPr txBox="1"/>
          <p:nvPr/>
        </p:nvSpPr>
        <p:spPr>
          <a:xfrm>
            <a:off x="1812133" y="2955850"/>
            <a:ext cx="4702200" cy="5277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2"/>
              </a:buClr>
              <a:buSzPts val="1500"/>
              <a:buFont typeface="Comfortaa"/>
              <a:buChar char="●"/>
            </a:pPr>
            <a:r>
              <a:rPr lang="es-419" sz="1500">
                <a:solidFill>
                  <a:schemeClr val="dk2"/>
                </a:solidFill>
                <a:latin typeface="Comfortaa"/>
                <a:ea typeface="Comfortaa"/>
                <a:cs typeface="Comfortaa"/>
                <a:sym typeface="Comfortaa"/>
              </a:rPr>
              <a:t>Representación en el campamento R2</a:t>
            </a:r>
            <a:endParaRPr sz="1500">
              <a:solidFill>
                <a:schemeClr val="dk2"/>
              </a:solidFill>
              <a:latin typeface="Comfortaa"/>
              <a:ea typeface="Comfortaa"/>
              <a:cs typeface="Comfortaa"/>
              <a:sym typeface="Comfortaa"/>
            </a:endParaRPr>
          </a:p>
          <a:p>
            <a:pPr indent="-323850" lvl="0" marL="457200" rtl="0" algn="l">
              <a:spcBef>
                <a:spcPts val="0"/>
              </a:spcBef>
              <a:spcAft>
                <a:spcPts val="0"/>
              </a:spcAft>
              <a:buClr>
                <a:schemeClr val="dk2"/>
              </a:buClr>
              <a:buSzPts val="1500"/>
              <a:buFont typeface="Comfortaa"/>
              <a:buChar char="●"/>
            </a:pPr>
            <a:r>
              <a:rPr lang="es-419" sz="1500">
                <a:solidFill>
                  <a:schemeClr val="dk2"/>
                </a:solidFill>
                <a:latin typeface="Comfortaa"/>
                <a:ea typeface="Comfortaa"/>
                <a:cs typeface="Comfortaa"/>
                <a:sym typeface="Comfortaa"/>
              </a:rPr>
              <a:t>Participación en DYM</a:t>
            </a:r>
            <a:endParaRPr sz="1500">
              <a:solidFill>
                <a:schemeClr val="dk2"/>
              </a:solidFill>
              <a:latin typeface="Comfortaa"/>
              <a:ea typeface="Comfortaa"/>
              <a:cs typeface="Comfortaa"/>
              <a:sym typeface="Comfortaa"/>
            </a:endParaRPr>
          </a:p>
        </p:txBody>
      </p:sp>
      <p:sp>
        <p:nvSpPr>
          <p:cNvPr id="397" name="Google Shape;397;p19"/>
          <p:cNvSpPr txBox="1"/>
          <p:nvPr/>
        </p:nvSpPr>
        <p:spPr>
          <a:xfrm>
            <a:off x="1812133" y="3802850"/>
            <a:ext cx="6710100" cy="9942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2"/>
              </a:buClr>
              <a:buSzPts val="1500"/>
              <a:buFont typeface="Comfortaa"/>
              <a:buChar char="●"/>
            </a:pPr>
            <a:r>
              <a:rPr lang="es-419" sz="1500">
                <a:solidFill>
                  <a:schemeClr val="dk2"/>
                </a:solidFill>
                <a:latin typeface="Comfortaa"/>
                <a:ea typeface="Comfortaa"/>
                <a:cs typeface="Comfortaa"/>
                <a:sym typeface="Comfortaa"/>
              </a:rPr>
              <a:t>Formación de la comisión YOTA del RCA</a:t>
            </a:r>
            <a:endParaRPr sz="1500">
              <a:solidFill>
                <a:schemeClr val="dk2"/>
              </a:solidFill>
              <a:latin typeface="Comfortaa"/>
              <a:ea typeface="Comfortaa"/>
              <a:cs typeface="Comfortaa"/>
              <a:sym typeface="Comfortaa"/>
            </a:endParaRPr>
          </a:p>
          <a:p>
            <a:pPr indent="-323850" lvl="0" marL="457200" rtl="0" algn="l">
              <a:spcBef>
                <a:spcPts val="0"/>
              </a:spcBef>
              <a:spcAft>
                <a:spcPts val="0"/>
              </a:spcAft>
              <a:buClr>
                <a:schemeClr val="dk2"/>
              </a:buClr>
              <a:buSzPts val="1500"/>
              <a:buFont typeface="Comfortaa"/>
              <a:buChar char="●"/>
            </a:pPr>
            <a:r>
              <a:rPr lang="es-419" sz="1500">
                <a:solidFill>
                  <a:schemeClr val="dk2"/>
                </a:solidFill>
                <a:latin typeface="Comfortaa"/>
                <a:ea typeface="Comfortaa"/>
                <a:cs typeface="Comfortaa"/>
                <a:sym typeface="Comfortaa"/>
              </a:rPr>
              <a:t>Representación en campamentos R2 y R1</a:t>
            </a:r>
            <a:endParaRPr sz="1500">
              <a:solidFill>
                <a:schemeClr val="dk2"/>
              </a:solidFill>
              <a:latin typeface="Comfortaa"/>
              <a:ea typeface="Comfortaa"/>
              <a:cs typeface="Comfortaa"/>
              <a:sym typeface="Comfortaa"/>
            </a:endParaRPr>
          </a:p>
          <a:p>
            <a:pPr indent="-323850" lvl="0" marL="457200" rtl="0" algn="l">
              <a:spcBef>
                <a:spcPts val="0"/>
              </a:spcBef>
              <a:spcAft>
                <a:spcPts val="0"/>
              </a:spcAft>
              <a:buClr>
                <a:schemeClr val="dk2"/>
              </a:buClr>
              <a:buSzPts val="1500"/>
              <a:buFont typeface="Comfortaa"/>
              <a:buChar char="●"/>
            </a:pPr>
            <a:r>
              <a:rPr lang="es-419" sz="1500">
                <a:solidFill>
                  <a:schemeClr val="dk2"/>
                </a:solidFill>
                <a:latin typeface="Comfortaa"/>
                <a:ea typeface="Comfortaa"/>
                <a:cs typeface="Comfortaa"/>
                <a:sym typeface="Comfortaa"/>
              </a:rPr>
              <a:t>Creación de un registro YOTA</a:t>
            </a:r>
            <a:endParaRPr sz="1500">
              <a:solidFill>
                <a:schemeClr val="dk2"/>
              </a:solidFill>
              <a:latin typeface="Comfortaa"/>
              <a:ea typeface="Comfortaa"/>
              <a:cs typeface="Comfortaa"/>
              <a:sym typeface="Comfortaa"/>
            </a:endParaRPr>
          </a:p>
          <a:p>
            <a:pPr indent="-323850" lvl="0" marL="457200" rtl="0" algn="l">
              <a:spcBef>
                <a:spcPts val="0"/>
              </a:spcBef>
              <a:spcAft>
                <a:spcPts val="0"/>
              </a:spcAft>
              <a:buClr>
                <a:schemeClr val="dk2"/>
              </a:buClr>
              <a:buSzPts val="1500"/>
              <a:buFont typeface="Comfortaa"/>
              <a:buChar char="●"/>
            </a:pPr>
            <a:r>
              <a:rPr lang="es-419" sz="1500">
                <a:solidFill>
                  <a:schemeClr val="dk2"/>
                </a:solidFill>
                <a:latin typeface="Comfortaa"/>
                <a:ea typeface="Comfortaa"/>
                <a:cs typeface="Comfortaa"/>
                <a:sym typeface="Comfortaa"/>
              </a:rPr>
              <a:t>Participación en DYM</a:t>
            </a:r>
            <a:endParaRPr sz="1500">
              <a:solidFill>
                <a:schemeClr val="dk2"/>
              </a:solidFill>
              <a:latin typeface="Comfortaa"/>
              <a:ea typeface="Comfortaa"/>
              <a:cs typeface="Comfortaa"/>
              <a:sym typeface="Comfortaa"/>
            </a:endParaRPr>
          </a:p>
        </p:txBody>
      </p:sp>
      <p:cxnSp>
        <p:nvCxnSpPr>
          <p:cNvPr id="398" name="Google Shape;398;p19"/>
          <p:cNvCxnSpPr/>
          <p:nvPr/>
        </p:nvCxnSpPr>
        <p:spPr>
          <a:xfrm>
            <a:off x="1494450" y="1530450"/>
            <a:ext cx="18300" cy="3395100"/>
          </a:xfrm>
          <a:prstGeom prst="straightConnector1">
            <a:avLst/>
          </a:prstGeom>
          <a:noFill/>
          <a:ln cap="flat" cmpd="sng" w="19050">
            <a:solidFill>
              <a:srgbClr val="00A8F3"/>
            </a:solidFill>
            <a:prstDash val="solid"/>
            <a:round/>
            <a:headEnd len="med" w="med" type="none"/>
            <a:tailEnd len="med" w="med" type="none"/>
          </a:ln>
        </p:spPr>
      </p:cxnSp>
      <p:sp>
        <p:nvSpPr>
          <p:cNvPr id="399" name="Google Shape;399;p19"/>
          <p:cNvSpPr/>
          <p:nvPr/>
        </p:nvSpPr>
        <p:spPr>
          <a:xfrm>
            <a:off x="1085850" y="1149450"/>
            <a:ext cx="817200" cy="426000"/>
          </a:xfrm>
          <a:prstGeom prst="roundRect">
            <a:avLst>
              <a:gd fmla="val 50000" name="adj"/>
            </a:avLst>
          </a:prstGeom>
          <a:solidFill>
            <a:srgbClr val="00A8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500">
                <a:solidFill>
                  <a:srgbClr val="091D31"/>
                </a:solidFill>
                <a:latin typeface="Comfortaa"/>
                <a:ea typeface="Comfortaa"/>
                <a:cs typeface="Comfortaa"/>
                <a:sym typeface="Comfortaa"/>
              </a:rPr>
              <a:t>2021</a:t>
            </a:r>
            <a:endParaRPr sz="1500">
              <a:solidFill>
                <a:srgbClr val="091D31"/>
              </a:solidFill>
              <a:latin typeface="Comfortaa"/>
              <a:ea typeface="Comfortaa"/>
              <a:cs typeface="Comfortaa"/>
              <a:sym typeface="Comfortaa"/>
            </a:endParaRPr>
          </a:p>
        </p:txBody>
      </p:sp>
      <p:sp>
        <p:nvSpPr>
          <p:cNvPr id="400" name="Google Shape;400;p19"/>
          <p:cNvSpPr/>
          <p:nvPr/>
        </p:nvSpPr>
        <p:spPr>
          <a:xfrm>
            <a:off x="1085850" y="2116167"/>
            <a:ext cx="817200" cy="426000"/>
          </a:xfrm>
          <a:prstGeom prst="roundRect">
            <a:avLst>
              <a:gd fmla="val 50000" name="adj"/>
            </a:avLst>
          </a:prstGeom>
          <a:solidFill>
            <a:srgbClr val="00A8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500">
                <a:latin typeface="Comfortaa"/>
                <a:ea typeface="Comfortaa"/>
                <a:cs typeface="Comfortaa"/>
                <a:sym typeface="Comfortaa"/>
              </a:rPr>
              <a:t>2022</a:t>
            </a:r>
            <a:endParaRPr sz="1500">
              <a:latin typeface="Comfortaa"/>
              <a:ea typeface="Comfortaa"/>
              <a:cs typeface="Comfortaa"/>
              <a:sym typeface="Comfortaa"/>
            </a:endParaRPr>
          </a:p>
        </p:txBody>
      </p:sp>
      <p:sp>
        <p:nvSpPr>
          <p:cNvPr id="401" name="Google Shape;401;p19"/>
          <p:cNvSpPr/>
          <p:nvPr/>
        </p:nvSpPr>
        <p:spPr>
          <a:xfrm>
            <a:off x="1085850" y="3082883"/>
            <a:ext cx="817200" cy="426000"/>
          </a:xfrm>
          <a:prstGeom prst="roundRect">
            <a:avLst>
              <a:gd fmla="val 50000" name="adj"/>
            </a:avLst>
          </a:prstGeom>
          <a:solidFill>
            <a:srgbClr val="00A8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500">
                <a:latin typeface="Comfortaa"/>
                <a:ea typeface="Comfortaa"/>
                <a:cs typeface="Comfortaa"/>
                <a:sym typeface="Comfortaa"/>
              </a:rPr>
              <a:t>2023</a:t>
            </a:r>
            <a:endParaRPr sz="1500">
              <a:latin typeface="Comfortaa"/>
              <a:ea typeface="Comfortaa"/>
              <a:cs typeface="Comfortaa"/>
              <a:sym typeface="Comfortaa"/>
            </a:endParaRPr>
          </a:p>
        </p:txBody>
      </p:sp>
      <p:sp>
        <p:nvSpPr>
          <p:cNvPr id="402" name="Google Shape;402;p19"/>
          <p:cNvSpPr/>
          <p:nvPr/>
        </p:nvSpPr>
        <p:spPr>
          <a:xfrm>
            <a:off x="1085850" y="4049600"/>
            <a:ext cx="817200" cy="426000"/>
          </a:xfrm>
          <a:prstGeom prst="roundRect">
            <a:avLst>
              <a:gd fmla="val 50000" name="adj"/>
            </a:avLst>
          </a:prstGeom>
          <a:solidFill>
            <a:srgbClr val="00A8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419" sz="1500">
                <a:latin typeface="Comfortaa"/>
                <a:ea typeface="Comfortaa"/>
                <a:cs typeface="Comfortaa"/>
                <a:sym typeface="Comfortaa"/>
              </a:rPr>
              <a:t>2024</a:t>
            </a:r>
            <a:endParaRPr sz="1500">
              <a:latin typeface="Comfortaa"/>
              <a:ea typeface="Comfortaa"/>
              <a:cs typeface="Comfortaa"/>
              <a:sym typeface="Comfortaa"/>
            </a:endParaRPr>
          </a:p>
        </p:txBody>
      </p:sp>
      <p:pic>
        <p:nvPicPr>
          <p:cNvPr id="403" name="Google Shape;403;p19"/>
          <p:cNvPicPr preferRelativeResize="0"/>
          <p:nvPr/>
        </p:nvPicPr>
        <p:blipFill>
          <a:blip r:embed="rId4">
            <a:alphaModFix/>
          </a:blip>
          <a:stretch>
            <a:fillRect/>
          </a:stretch>
        </p:blipFill>
        <p:spPr>
          <a:xfrm>
            <a:off x="6920125" y="1893775"/>
            <a:ext cx="1664799" cy="1664799"/>
          </a:xfrm>
          <a:prstGeom prst="rect">
            <a:avLst/>
          </a:prstGeom>
          <a:noFill/>
          <a:ln>
            <a:noFill/>
          </a:ln>
        </p:spPr>
      </p:pic>
      <p:sp>
        <p:nvSpPr>
          <p:cNvPr id="404" name="Google Shape;404;p19"/>
          <p:cNvSpPr/>
          <p:nvPr/>
        </p:nvSpPr>
        <p:spPr>
          <a:xfrm>
            <a:off x="5466525" y="3533471"/>
            <a:ext cx="2224525" cy="1113625"/>
          </a:xfrm>
          <a:custGeom>
            <a:rect b="b" l="l" r="r" t="t"/>
            <a:pathLst>
              <a:path extrusionOk="0" h="44545" w="88981">
                <a:moveTo>
                  <a:pt x="0" y="39553"/>
                </a:moveTo>
                <a:cubicBezTo>
                  <a:pt x="22183" y="44484"/>
                  <a:pt x="49398" y="49007"/>
                  <a:pt x="68083" y="36074"/>
                </a:cubicBezTo>
                <a:cubicBezTo>
                  <a:pt x="75794" y="30737"/>
                  <a:pt x="80674" y="21784"/>
                  <a:pt x="84482" y="13214"/>
                </a:cubicBezTo>
                <a:cubicBezTo>
                  <a:pt x="85657" y="10570"/>
                  <a:pt x="87200" y="8054"/>
                  <a:pt x="87961" y="5263"/>
                </a:cubicBezTo>
                <a:cubicBezTo>
                  <a:pt x="88399" y="3657"/>
                  <a:pt x="89635" y="-883"/>
                  <a:pt x="88458" y="294"/>
                </a:cubicBezTo>
                <a:cubicBezTo>
                  <a:pt x="87092" y="1659"/>
                  <a:pt x="86340" y="3535"/>
                  <a:pt x="85476" y="5263"/>
                </a:cubicBezTo>
              </a:path>
            </a:pathLst>
          </a:custGeom>
          <a:noFill/>
          <a:ln cap="flat" cmpd="sng" w="28575">
            <a:solidFill>
              <a:srgbClr val="00A8F3"/>
            </a:solidFill>
            <a:prstDash val="solid"/>
            <a:round/>
            <a:headEnd len="med" w="med" type="none"/>
            <a:tailEnd len="med" w="med" type="none"/>
          </a:ln>
        </p:spPr>
      </p:sp>
      <p:cxnSp>
        <p:nvCxnSpPr>
          <p:cNvPr id="405" name="Google Shape;405;p19"/>
          <p:cNvCxnSpPr>
            <a:stCxn id="403" idx="2"/>
          </p:cNvCxnSpPr>
          <p:nvPr/>
        </p:nvCxnSpPr>
        <p:spPr>
          <a:xfrm>
            <a:off x="7752524" y="3558574"/>
            <a:ext cx="0" cy="0"/>
          </a:xfrm>
          <a:prstGeom prst="straightConnector1">
            <a:avLst/>
          </a:prstGeom>
          <a:noFill/>
          <a:ln cap="flat" cmpd="sng" w="9525">
            <a:solidFill>
              <a:schemeClr val="dk2"/>
            </a:solidFill>
            <a:prstDash val="solid"/>
            <a:round/>
            <a:headEnd len="med" w="med" type="none"/>
            <a:tailEnd len="med" w="med" type="none"/>
          </a:ln>
        </p:spPr>
      </p:cxnSp>
      <p:sp>
        <p:nvSpPr>
          <p:cNvPr id="406" name="Google Shape;406;p19"/>
          <p:cNvSpPr/>
          <p:nvPr/>
        </p:nvSpPr>
        <p:spPr>
          <a:xfrm>
            <a:off x="7691050" y="3533475"/>
            <a:ext cx="61476" cy="152028"/>
          </a:xfrm>
          <a:custGeom>
            <a:rect b="b" l="l" r="r" t="t"/>
            <a:pathLst>
              <a:path extrusionOk="0" h="4918" w="2241">
                <a:moveTo>
                  <a:pt x="0" y="0"/>
                </a:moveTo>
                <a:cubicBezTo>
                  <a:pt x="954" y="1528"/>
                  <a:pt x="2104" y="3122"/>
                  <a:pt x="2241" y="4918"/>
                </a:cubicBezTo>
              </a:path>
            </a:pathLst>
          </a:custGeom>
          <a:noFill/>
          <a:ln cap="flat" cmpd="sng" w="19050">
            <a:solidFill>
              <a:srgbClr val="00A8F3"/>
            </a:solidFill>
            <a:prstDash val="solid"/>
            <a:round/>
            <a:headEnd len="med" w="med" type="none"/>
            <a:tailEnd len="med" w="med" type="none"/>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20"/>
          <p:cNvPicPr preferRelativeResize="0"/>
          <p:nvPr/>
        </p:nvPicPr>
        <p:blipFill rotWithShape="1">
          <a:blip r:embed="rId3">
            <a:alphaModFix amt="40000"/>
          </a:blip>
          <a:srcRect b="7977" l="10367" r="16259" t="10866"/>
          <a:stretch/>
        </p:blipFill>
        <p:spPr>
          <a:xfrm>
            <a:off x="1798655" y="-1"/>
            <a:ext cx="5546691" cy="5143501"/>
          </a:xfrm>
          <a:prstGeom prst="rect">
            <a:avLst/>
          </a:prstGeom>
          <a:noFill/>
          <a:ln>
            <a:noFill/>
          </a:ln>
        </p:spPr>
      </p:pic>
      <p:sp>
        <p:nvSpPr>
          <p:cNvPr id="412" name="Google Shape;412;p20"/>
          <p:cNvSpPr/>
          <p:nvPr/>
        </p:nvSpPr>
        <p:spPr>
          <a:xfrm>
            <a:off x="74138" y="69525"/>
            <a:ext cx="8995800" cy="5004600"/>
          </a:xfrm>
          <a:prstGeom prst="roundRect">
            <a:avLst>
              <a:gd fmla="val 16667" name="adj"/>
            </a:avLst>
          </a:prstGeom>
          <a:noFill/>
          <a:ln cap="flat" cmpd="sng" w="76200">
            <a:solidFill>
              <a:srgbClr val="00A8F3"/>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413" name="Google Shape;413;p20"/>
          <p:cNvSpPr/>
          <p:nvPr/>
        </p:nvSpPr>
        <p:spPr>
          <a:xfrm>
            <a:off x="180563" y="187988"/>
            <a:ext cx="8782800" cy="4767600"/>
          </a:xfrm>
          <a:prstGeom prst="roundRect">
            <a:avLst>
              <a:gd fmla="val 16667" name="adj"/>
            </a:avLst>
          </a:prstGeom>
          <a:noFill/>
          <a:ln cap="flat" cmpd="sng" w="76200">
            <a:solidFill>
              <a:srgbClr val="ACE8F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414" name="Google Shape;414;p20"/>
          <p:cNvSpPr txBox="1"/>
          <p:nvPr/>
        </p:nvSpPr>
        <p:spPr>
          <a:xfrm>
            <a:off x="628650" y="22743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lang="es-419" sz="3000">
                <a:solidFill>
                  <a:srgbClr val="00A8F3"/>
                </a:solidFill>
                <a:latin typeface="Roboto Black"/>
                <a:ea typeface="Roboto Black"/>
                <a:cs typeface="Roboto Black"/>
                <a:sym typeface="Roboto Black"/>
              </a:rPr>
              <a:t>Próximas actividades</a:t>
            </a:r>
            <a:endParaRPr sz="3000">
              <a:solidFill>
                <a:srgbClr val="00A8F3"/>
              </a:solidFill>
              <a:latin typeface="Roboto Black"/>
              <a:ea typeface="Roboto Black"/>
              <a:cs typeface="Roboto Black"/>
              <a:sym typeface="Roboto Black"/>
            </a:endParaRPr>
          </a:p>
        </p:txBody>
      </p:sp>
      <p:sp>
        <p:nvSpPr>
          <p:cNvPr id="415" name="Google Shape;415;p20"/>
          <p:cNvSpPr/>
          <p:nvPr/>
        </p:nvSpPr>
        <p:spPr>
          <a:xfrm>
            <a:off x="4680550" y="2168700"/>
            <a:ext cx="3096300" cy="2516100"/>
          </a:xfrm>
          <a:prstGeom prst="roundRect">
            <a:avLst>
              <a:gd fmla="val 16667" name="adj"/>
            </a:avLst>
          </a:prstGeom>
          <a:solidFill>
            <a:srgbClr val="C1E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6" name="Google Shape;416;p20"/>
          <p:cNvPicPr preferRelativeResize="0"/>
          <p:nvPr/>
        </p:nvPicPr>
        <p:blipFill>
          <a:blip r:embed="rId4">
            <a:alphaModFix/>
          </a:blip>
          <a:stretch>
            <a:fillRect/>
          </a:stretch>
        </p:blipFill>
        <p:spPr>
          <a:xfrm>
            <a:off x="5590813" y="3275673"/>
            <a:ext cx="1275771" cy="1275800"/>
          </a:xfrm>
          <a:prstGeom prst="rect">
            <a:avLst/>
          </a:prstGeom>
          <a:noFill/>
          <a:ln>
            <a:noFill/>
          </a:ln>
        </p:spPr>
      </p:pic>
      <p:sp>
        <p:nvSpPr>
          <p:cNvPr id="417" name="Google Shape;417;p20"/>
          <p:cNvSpPr/>
          <p:nvPr/>
        </p:nvSpPr>
        <p:spPr>
          <a:xfrm>
            <a:off x="1367150" y="2168700"/>
            <a:ext cx="3096300" cy="2516100"/>
          </a:xfrm>
          <a:prstGeom prst="roundRect">
            <a:avLst>
              <a:gd fmla="val 16667" name="adj"/>
            </a:avLst>
          </a:prstGeom>
          <a:solidFill>
            <a:srgbClr val="C1E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0"/>
          <p:cNvSpPr txBox="1"/>
          <p:nvPr/>
        </p:nvSpPr>
        <p:spPr>
          <a:xfrm>
            <a:off x="1367150" y="2334375"/>
            <a:ext cx="3096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1800">
                <a:latin typeface="Comfortaa"/>
                <a:ea typeface="Comfortaa"/>
                <a:cs typeface="Comfortaa"/>
                <a:sym typeface="Comfortaa"/>
              </a:rPr>
              <a:t>Precalentamiento YOTA</a:t>
            </a:r>
            <a:endParaRPr sz="1800">
              <a:latin typeface="Comfortaa"/>
              <a:ea typeface="Comfortaa"/>
              <a:cs typeface="Comfortaa"/>
              <a:sym typeface="Comfortaa"/>
            </a:endParaRPr>
          </a:p>
        </p:txBody>
      </p:sp>
      <p:sp>
        <p:nvSpPr>
          <p:cNvPr id="419" name="Google Shape;419;p20"/>
          <p:cNvSpPr txBox="1"/>
          <p:nvPr/>
        </p:nvSpPr>
        <p:spPr>
          <a:xfrm>
            <a:off x="5041150" y="2258175"/>
            <a:ext cx="2375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1800">
                <a:latin typeface="Comfortaa"/>
                <a:ea typeface="Comfortaa"/>
                <a:cs typeface="Comfortaa"/>
                <a:sym typeface="Comfortaa"/>
              </a:rPr>
              <a:t>Mes YOTA</a:t>
            </a:r>
            <a:endParaRPr sz="1800">
              <a:latin typeface="Comfortaa"/>
              <a:ea typeface="Comfortaa"/>
              <a:cs typeface="Comfortaa"/>
              <a:sym typeface="Comfortaa"/>
            </a:endParaRPr>
          </a:p>
        </p:txBody>
      </p:sp>
      <p:sp>
        <p:nvSpPr>
          <p:cNvPr id="420" name="Google Shape;420;p20"/>
          <p:cNvSpPr txBox="1"/>
          <p:nvPr/>
        </p:nvSpPr>
        <p:spPr>
          <a:xfrm>
            <a:off x="4775800" y="2647500"/>
            <a:ext cx="2905800" cy="648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rgbClr val="091D31"/>
              </a:buClr>
              <a:buSzPts val="1400"/>
              <a:buFont typeface="Comfortaa"/>
              <a:buChar char="●"/>
            </a:pPr>
            <a:r>
              <a:rPr lang="es-419">
                <a:solidFill>
                  <a:srgbClr val="091D31"/>
                </a:solidFill>
                <a:latin typeface="Comfortaa"/>
                <a:ea typeface="Comfortaa"/>
                <a:cs typeface="Comfortaa"/>
                <a:sym typeface="Comfortaa"/>
              </a:rPr>
              <a:t>1-31 de diciembre.</a:t>
            </a:r>
            <a:endParaRPr>
              <a:solidFill>
                <a:srgbClr val="091D31"/>
              </a:solidFill>
              <a:latin typeface="Comfortaa"/>
              <a:ea typeface="Comfortaa"/>
              <a:cs typeface="Comfortaa"/>
              <a:sym typeface="Comfortaa"/>
            </a:endParaRPr>
          </a:p>
          <a:p>
            <a:pPr indent="-317500" lvl="0" marL="457200" rtl="0" algn="l">
              <a:lnSpc>
                <a:spcPct val="115000"/>
              </a:lnSpc>
              <a:spcBef>
                <a:spcPts val="0"/>
              </a:spcBef>
              <a:spcAft>
                <a:spcPts val="0"/>
              </a:spcAft>
              <a:buClr>
                <a:srgbClr val="091D31"/>
              </a:buClr>
              <a:buSzPts val="1400"/>
              <a:buFont typeface="Comfortaa"/>
              <a:buChar char="●"/>
            </a:pPr>
            <a:r>
              <a:rPr lang="es-419">
                <a:solidFill>
                  <a:srgbClr val="091D31"/>
                </a:solidFill>
                <a:latin typeface="Comfortaa"/>
                <a:ea typeface="Comfortaa"/>
                <a:cs typeface="Comfortaa"/>
                <a:sym typeface="Comfortaa"/>
              </a:rPr>
              <a:t>LY4YOTA</a:t>
            </a:r>
            <a:endParaRPr>
              <a:solidFill>
                <a:srgbClr val="091D31"/>
              </a:solidFill>
              <a:latin typeface="Comfortaa"/>
              <a:ea typeface="Comfortaa"/>
              <a:cs typeface="Comfortaa"/>
              <a:sym typeface="Comfortaa"/>
            </a:endParaRPr>
          </a:p>
        </p:txBody>
      </p:sp>
      <p:sp>
        <p:nvSpPr>
          <p:cNvPr id="421" name="Google Shape;421;p20"/>
          <p:cNvSpPr txBox="1"/>
          <p:nvPr/>
        </p:nvSpPr>
        <p:spPr>
          <a:xfrm>
            <a:off x="628650" y="1012075"/>
            <a:ext cx="7480200" cy="10821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chemeClr val="dk2"/>
              </a:buClr>
              <a:buSzPts val="1500"/>
              <a:buFont typeface="Comfortaa"/>
              <a:buChar char="●"/>
            </a:pPr>
            <a:r>
              <a:rPr lang="es-419" sz="1500">
                <a:solidFill>
                  <a:schemeClr val="dk2"/>
                </a:solidFill>
                <a:latin typeface="Comfortaa"/>
                <a:ea typeface="Comfortaa"/>
                <a:cs typeface="Comfortaa"/>
                <a:sym typeface="Comfortaa"/>
              </a:rPr>
              <a:t>Destinadas a menores de 25 años, en todas las bandas y modos.</a:t>
            </a:r>
            <a:endParaRPr sz="1500">
              <a:solidFill>
                <a:schemeClr val="dk2"/>
              </a:solidFill>
              <a:latin typeface="Comfortaa"/>
              <a:ea typeface="Comfortaa"/>
              <a:cs typeface="Comfortaa"/>
              <a:sym typeface="Comfortaa"/>
            </a:endParaRPr>
          </a:p>
          <a:p>
            <a:pPr indent="-323850" lvl="0" marL="457200" rtl="0" algn="l">
              <a:spcBef>
                <a:spcPts val="1000"/>
              </a:spcBef>
              <a:spcAft>
                <a:spcPts val="0"/>
              </a:spcAft>
              <a:buClr>
                <a:schemeClr val="dk2"/>
              </a:buClr>
              <a:buSzPts val="1500"/>
              <a:buFont typeface="Comfortaa"/>
              <a:buChar char="●"/>
            </a:pPr>
            <a:r>
              <a:rPr lang="es-419" sz="1500">
                <a:solidFill>
                  <a:schemeClr val="dk2"/>
                </a:solidFill>
                <a:latin typeface="Comfortaa"/>
                <a:ea typeface="Comfortaa"/>
                <a:cs typeface="Comfortaa"/>
                <a:sym typeface="Comfortaa"/>
              </a:rPr>
              <a:t>Demostrar que la juventud en la radioafición argentina está activa y vigente.</a:t>
            </a:r>
            <a:endParaRPr sz="1500">
              <a:solidFill>
                <a:schemeClr val="dk2"/>
              </a:solidFill>
              <a:latin typeface="Comfortaa"/>
              <a:ea typeface="Comfortaa"/>
              <a:cs typeface="Comfortaa"/>
              <a:sym typeface="Comfortaa"/>
            </a:endParaRPr>
          </a:p>
        </p:txBody>
      </p:sp>
      <p:sp>
        <p:nvSpPr>
          <p:cNvPr id="422" name="Google Shape;422;p20"/>
          <p:cNvSpPr txBox="1"/>
          <p:nvPr/>
        </p:nvSpPr>
        <p:spPr>
          <a:xfrm>
            <a:off x="1336500" y="2796075"/>
            <a:ext cx="3096300" cy="17676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dk1"/>
              </a:buClr>
              <a:buSzPts val="1400"/>
              <a:buFont typeface="Comfortaa"/>
              <a:buChar char="●"/>
            </a:pPr>
            <a:r>
              <a:rPr lang="es-419">
                <a:solidFill>
                  <a:srgbClr val="091D31"/>
                </a:solidFill>
                <a:latin typeface="Comfortaa"/>
                <a:ea typeface="Comfortaa"/>
                <a:cs typeface="Comfortaa"/>
                <a:sym typeface="Comfortaa"/>
              </a:rPr>
              <a:t>15-18 de noviembre.</a:t>
            </a:r>
            <a:endParaRPr>
              <a:solidFill>
                <a:schemeClr val="dk1"/>
              </a:solidFill>
              <a:latin typeface="Comfortaa"/>
              <a:ea typeface="Comfortaa"/>
              <a:cs typeface="Comfortaa"/>
              <a:sym typeface="Comfortaa"/>
            </a:endParaRPr>
          </a:p>
          <a:p>
            <a:pPr indent="-317500" lvl="0" marL="457200" rtl="0" algn="l">
              <a:lnSpc>
                <a:spcPct val="115000"/>
              </a:lnSpc>
              <a:spcBef>
                <a:spcPts val="1000"/>
              </a:spcBef>
              <a:spcAft>
                <a:spcPts val="1000"/>
              </a:spcAft>
              <a:buClr>
                <a:schemeClr val="dk1"/>
              </a:buClr>
              <a:buSzPts val="1400"/>
              <a:buFont typeface="Comfortaa"/>
              <a:buChar char="●"/>
            </a:pPr>
            <a:r>
              <a:rPr lang="es-419">
                <a:solidFill>
                  <a:schemeClr val="dk1"/>
                </a:solidFill>
                <a:latin typeface="Comfortaa"/>
                <a:ea typeface="Comfortaa"/>
                <a:cs typeface="Comfortaa"/>
                <a:sym typeface="Comfortaa"/>
              </a:rPr>
              <a:t>Fomentar la participación de jóvenes han obtenido su licencia recientemente y no han tenido tantas oportunidades de operar.</a:t>
            </a:r>
            <a:endParaRPr>
              <a:solidFill>
                <a:srgbClr val="091D31"/>
              </a:solidFill>
              <a:latin typeface="Comfortaa"/>
              <a:ea typeface="Comfortaa"/>
              <a:cs typeface="Comfortaa"/>
              <a:sym typeface="Comforta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p21"/>
          <p:cNvPicPr preferRelativeResize="0"/>
          <p:nvPr/>
        </p:nvPicPr>
        <p:blipFill rotWithShape="1">
          <a:blip r:embed="rId3">
            <a:alphaModFix amt="40000"/>
          </a:blip>
          <a:srcRect b="7977" l="10367" r="16259" t="10866"/>
          <a:stretch/>
        </p:blipFill>
        <p:spPr>
          <a:xfrm>
            <a:off x="1798655" y="-1"/>
            <a:ext cx="5546691" cy="5143501"/>
          </a:xfrm>
          <a:prstGeom prst="rect">
            <a:avLst/>
          </a:prstGeom>
          <a:noFill/>
          <a:ln>
            <a:noFill/>
          </a:ln>
        </p:spPr>
      </p:pic>
      <p:sp>
        <p:nvSpPr>
          <p:cNvPr id="428" name="Google Shape;428;p21"/>
          <p:cNvSpPr/>
          <p:nvPr/>
        </p:nvSpPr>
        <p:spPr>
          <a:xfrm>
            <a:off x="74138" y="69525"/>
            <a:ext cx="8995800" cy="5004600"/>
          </a:xfrm>
          <a:prstGeom prst="roundRect">
            <a:avLst>
              <a:gd fmla="val 16667" name="adj"/>
            </a:avLst>
          </a:prstGeom>
          <a:noFill/>
          <a:ln cap="flat" cmpd="sng" w="76200">
            <a:solidFill>
              <a:srgbClr val="00A8F3"/>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429" name="Google Shape;429;p21"/>
          <p:cNvSpPr/>
          <p:nvPr/>
        </p:nvSpPr>
        <p:spPr>
          <a:xfrm>
            <a:off x="180563" y="187988"/>
            <a:ext cx="8782800" cy="4767600"/>
          </a:xfrm>
          <a:prstGeom prst="roundRect">
            <a:avLst>
              <a:gd fmla="val 16667" name="adj"/>
            </a:avLst>
          </a:prstGeom>
          <a:noFill/>
          <a:ln cap="flat" cmpd="sng" w="76200">
            <a:solidFill>
              <a:srgbClr val="ACE8FA"/>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100">
              <a:latin typeface="Roboto Medium"/>
              <a:ea typeface="Roboto Medium"/>
              <a:cs typeface="Roboto Medium"/>
              <a:sym typeface="Roboto Medium"/>
            </a:endParaRPr>
          </a:p>
        </p:txBody>
      </p:sp>
      <p:sp>
        <p:nvSpPr>
          <p:cNvPr id="430" name="Google Shape;430;p21"/>
          <p:cNvSpPr txBox="1"/>
          <p:nvPr/>
        </p:nvSpPr>
        <p:spPr>
          <a:xfrm>
            <a:off x="628650" y="227431"/>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None/>
            </a:pPr>
            <a:r>
              <a:rPr lang="es-419" sz="3000">
                <a:solidFill>
                  <a:srgbClr val="00A8F3"/>
                </a:solidFill>
                <a:latin typeface="Roboto Black"/>
                <a:ea typeface="Roboto Black"/>
                <a:cs typeface="Roboto Black"/>
                <a:sym typeface="Roboto Black"/>
              </a:rPr>
              <a:t>¡Gracias por su tiempo!</a:t>
            </a:r>
            <a:endParaRPr sz="3000">
              <a:solidFill>
                <a:srgbClr val="00A8F3"/>
              </a:solidFill>
              <a:latin typeface="Roboto Black"/>
              <a:ea typeface="Roboto Black"/>
              <a:cs typeface="Roboto Black"/>
              <a:sym typeface="Roboto Black"/>
            </a:endParaRPr>
          </a:p>
        </p:txBody>
      </p:sp>
      <p:sp>
        <p:nvSpPr>
          <p:cNvPr id="431" name="Google Shape;431;p21"/>
          <p:cNvSpPr txBox="1"/>
          <p:nvPr/>
        </p:nvSpPr>
        <p:spPr>
          <a:xfrm>
            <a:off x="628650" y="1291756"/>
            <a:ext cx="5125800" cy="5253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rPr lang="es-419" sz="1800">
                <a:solidFill>
                  <a:schemeClr val="dk2"/>
                </a:solidFill>
                <a:latin typeface="Roboto Medium"/>
                <a:ea typeface="Roboto Medium"/>
                <a:cs typeface="Roboto Medium"/>
                <a:sym typeface="Roboto Medium"/>
              </a:rPr>
              <a:t>Contacto:</a:t>
            </a:r>
            <a:endParaRPr sz="1800">
              <a:solidFill>
                <a:schemeClr val="dk2"/>
              </a:solidFill>
              <a:latin typeface="Roboto Medium"/>
              <a:ea typeface="Roboto Medium"/>
              <a:cs typeface="Roboto Medium"/>
              <a:sym typeface="Roboto Medium"/>
            </a:endParaRPr>
          </a:p>
          <a:p>
            <a:pPr indent="0" lvl="0" marL="0" rtl="0" algn="l">
              <a:lnSpc>
                <a:spcPct val="90000"/>
              </a:lnSpc>
              <a:spcBef>
                <a:spcPts val="800"/>
              </a:spcBef>
              <a:spcAft>
                <a:spcPts val="0"/>
              </a:spcAft>
              <a:buNone/>
            </a:pPr>
            <a:r>
              <a:t/>
            </a:r>
            <a:endParaRPr sz="2100" u="sng">
              <a:solidFill>
                <a:srgbClr val="4472C4"/>
              </a:solidFill>
              <a:latin typeface="Roboto Medium"/>
              <a:ea typeface="Roboto Medium"/>
              <a:cs typeface="Roboto Medium"/>
              <a:sym typeface="Roboto Medium"/>
            </a:endParaRPr>
          </a:p>
        </p:txBody>
      </p:sp>
      <p:grpSp>
        <p:nvGrpSpPr>
          <p:cNvPr id="432" name="Google Shape;432;p21"/>
          <p:cNvGrpSpPr/>
          <p:nvPr/>
        </p:nvGrpSpPr>
        <p:grpSpPr>
          <a:xfrm>
            <a:off x="920039" y="1875375"/>
            <a:ext cx="387641" cy="387661"/>
            <a:chOff x="864491" y="1723250"/>
            <a:chExt cx="397866" cy="397887"/>
          </a:xfrm>
        </p:grpSpPr>
        <p:sp>
          <p:nvSpPr>
            <p:cNvPr id="433" name="Google Shape;433;p21"/>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1"/>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1"/>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6" name="Google Shape;436;p21"/>
          <p:cNvGrpSpPr/>
          <p:nvPr/>
        </p:nvGrpSpPr>
        <p:grpSpPr>
          <a:xfrm>
            <a:off x="944233" y="2577033"/>
            <a:ext cx="339253" cy="218676"/>
            <a:chOff x="1492675" y="1520750"/>
            <a:chExt cx="481825" cy="310575"/>
          </a:xfrm>
        </p:grpSpPr>
        <p:sp>
          <p:nvSpPr>
            <p:cNvPr id="437" name="Google Shape;437;p21"/>
            <p:cNvSpPr/>
            <p:nvPr/>
          </p:nvSpPr>
          <p:spPr>
            <a:xfrm>
              <a:off x="1492675" y="1540400"/>
              <a:ext cx="481825" cy="290925"/>
            </a:xfrm>
            <a:custGeom>
              <a:rect b="b" l="l" r="r" t="t"/>
              <a:pathLst>
                <a:path extrusionOk="0" h="11637" w="19273">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38" name="Google Shape;438;p21"/>
            <p:cNvSpPr/>
            <p:nvPr/>
          </p:nvSpPr>
          <p:spPr>
            <a:xfrm>
              <a:off x="1522575" y="1520750"/>
              <a:ext cx="421975" cy="165800"/>
            </a:xfrm>
            <a:custGeom>
              <a:rect b="b" l="l" r="r" t="t"/>
              <a:pathLst>
                <a:path extrusionOk="0" h="6632" w="16879">
                  <a:moveTo>
                    <a:pt x="497" y="1"/>
                  </a:moveTo>
                  <a:cubicBezTo>
                    <a:pt x="328" y="1"/>
                    <a:pt x="160" y="31"/>
                    <a:pt x="0" y="82"/>
                  </a:cubicBezTo>
                  <a:lnTo>
                    <a:pt x="8441" y="6631"/>
                  </a:lnTo>
                  <a:lnTo>
                    <a:pt x="16878" y="82"/>
                  </a:lnTo>
                  <a:cubicBezTo>
                    <a:pt x="16719" y="31"/>
                    <a:pt x="16550" y="1"/>
                    <a:pt x="16381" y="1"/>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439" name="Google Shape;439;p21"/>
          <p:cNvSpPr txBox="1"/>
          <p:nvPr/>
        </p:nvSpPr>
        <p:spPr>
          <a:xfrm>
            <a:off x="1359675" y="1875368"/>
            <a:ext cx="5125800" cy="5253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None/>
            </a:pPr>
            <a:r>
              <a:rPr lang="es-419" sz="1800">
                <a:solidFill>
                  <a:schemeClr val="dk2"/>
                </a:solidFill>
                <a:latin typeface="Roboto Medium"/>
                <a:ea typeface="Roboto Medium"/>
                <a:cs typeface="Roboto Medium"/>
                <a:sym typeface="Roboto Medium"/>
              </a:rPr>
              <a:t>@yota_argentina</a:t>
            </a:r>
            <a:endParaRPr sz="1800">
              <a:solidFill>
                <a:schemeClr val="dk2"/>
              </a:solidFill>
              <a:latin typeface="Roboto Medium"/>
              <a:ea typeface="Roboto Medium"/>
              <a:cs typeface="Roboto Medium"/>
              <a:sym typeface="Roboto Medium"/>
            </a:endParaRPr>
          </a:p>
          <a:p>
            <a:pPr indent="0" lvl="0" marL="0" rtl="0" algn="l">
              <a:lnSpc>
                <a:spcPct val="90000"/>
              </a:lnSpc>
              <a:spcBef>
                <a:spcPts val="800"/>
              </a:spcBef>
              <a:spcAft>
                <a:spcPts val="0"/>
              </a:spcAft>
              <a:buNone/>
            </a:pPr>
            <a:r>
              <a:t/>
            </a:r>
            <a:endParaRPr sz="1800">
              <a:solidFill>
                <a:srgbClr val="4472C4"/>
              </a:solidFill>
              <a:latin typeface="Roboto Medium"/>
              <a:ea typeface="Roboto Medium"/>
              <a:cs typeface="Roboto Medium"/>
              <a:sym typeface="Roboto Medium"/>
            </a:endParaRPr>
          </a:p>
        </p:txBody>
      </p:sp>
      <p:sp>
        <p:nvSpPr>
          <p:cNvPr id="440" name="Google Shape;440;p21"/>
          <p:cNvSpPr txBox="1"/>
          <p:nvPr/>
        </p:nvSpPr>
        <p:spPr>
          <a:xfrm>
            <a:off x="1359675" y="2440843"/>
            <a:ext cx="5125800" cy="5253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800"/>
              </a:spcBef>
              <a:spcAft>
                <a:spcPts val="0"/>
              </a:spcAft>
              <a:buNone/>
            </a:pPr>
            <a:r>
              <a:rPr lang="es-419" sz="1800">
                <a:solidFill>
                  <a:schemeClr val="dk2"/>
                </a:solidFill>
                <a:latin typeface="Roboto Medium"/>
                <a:ea typeface="Roboto Medium"/>
                <a:cs typeface="Roboto Medium"/>
                <a:sym typeface="Roboto Medium"/>
              </a:rPr>
              <a:t>yota@lu4aa.org</a:t>
            </a:r>
            <a:br>
              <a:rPr lang="es-419" sz="1800">
                <a:solidFill>
                  <a:schemeClr val="dk2"/>
                </a:solidFill>
                <a:latin typeface="Roboto Medium"/>
                <a:ea typeface="Roboto Medium"/>
                <a:cs typeface="Roboto Medium"/>
                <a:sym typeface="Roboto Medium"/>
              </a:rPr>
            </a:br>
            <a:r>
              <a:rPr lang="es-419" sz="1800">
                <a:solidFill>
                  <a:schemeClr val="dk2"/>
                </a:solidFill>
                <a:latin typeface="Roboto Medium"/>
                <a:ea typeface="Roboto Medium"/>
                <a:cs typeface="Roboto Medium"/>
                <a:sym typeface="Roboto Medium"/>
              </a:rPr>
              <a:t>lu9ybm@lu4aa.org</a:t>
            </a:r>
            <a:endParaRPr sz="1800">
              <a:solidFill>
                <a:schemeClr val="dk2"/>
              </a:solidFill>
              <a:latin typeface="Roboto Medium"/>
              <a:ea typeface="Roboto Medium"/>
              <a:cs typeface="Roboto Medium"/>
              <a:sym typeface="Roboto Medium"/>
            </a:endParaRPr>
          </a:p>
          <a:p>
            <a:pPr indent="0" lvl="0" marL="0" rtl="0" algn="l">
              <a:lnSpc>
                <a:spcPct val="90000"/>
              </a:lnSpc>
              <a:spcBef>
                <a:spcPts val="1000"/>
              </a:spcBef>
              <a:spcAft>
                <a:spcPts val="0"/>
              </a:spcAft>
              <a:buNone/>
            </a:pPr>
            <a:r>
              <a:t/>
            </a:r>
            <a:endParaRPr sz="1800">
              <a:solidFill>
                <a:srgbClr val="4472C4"/>
              </a:solidFill>
              <a:latin typeface="Roboto Medium"/>
              <a:ea typeface="Roboto Medium"/>
              <a:cs typeface="Roboto Medium"/>
              <a:sym typeface="Roboto Medium"/>
            </a:endParaRPr>
          </a:p>
        </p:txBody>
      </p:sp>
      <p:grpSp>
        <p:nvGrpSpPr>
          <p:cNvPr id="441" name="Google Shape;441;p21"/>
          <p:cNvGrpSpPr/>
          <p:nvPr/>
        </p:nvGrpSpPr>
        <p:grpSpPr>
          <a:xfrm>
            <a:off x="937685" y="3423349"/>
            <a:ext cx="352349" cy="338760"/>
            <a:chOff x="4447550" y="249750"/>
            <a:chExt cx="500425" cy="481125"/>
          </a:xfrm>
        </p:grpSpPr>
        <p:sp>
          <p:nvSpPr>
            <p:cNvPr id="442" name="Google Shape;442;p21"/>
            <p:cNvSpPr/>
            <p:nvPr/>
          </p:nvSpPr>
          <p:spPr>
            <a:xfrm>
              <a:off x="4447550" y="413675"/>
              <a:ext cx="353475" cy="317200"/>
            </a:xfrm>
            <a:custGeom>
              <a:rect b="b" l="l" r="r" t="t"/>
              <a:pathLst>
                <a:path extrusionOk="0" h="12688" w="14139">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43" name="Google Shape;443;p21"/>
            <p:cNvSpPr/>
            <p:nvPr/>
          </p:nvSpPr>
          <p:spPr>
            <a:xfrm>
              <a:off x="4589675" y="249750"/>
              <a:ext cx="358300" cy="322025"/>
            </a:xfrm>
            <a:custGeom>
              <a:rect b="b" l="l" r="r" t="t"/>
              <a:pathLst>
                <a:path extrusionOk="0" h="12881" w="14332">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rgbClr val="00A8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444" name="Google Shape;444;p21"/>
          <p:cNvSpPr txBox="1"/>
          <p:nvPr/>
        </p:nvSpPr>
        <p:spPr>
          <a:xfrm>
            <a:off x="1359675" y="3330083"/>
            <a:ext cx="5125800" cy="11328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800"/>
              </a:spcBef>
              <a:spcAft>
                <a:spcPts val="0"/>
              </a:spcAft>
              <a:buNone/>
            </a:pPr>
            <a:r>
              <a:rPr lang="es-419" sz="1800">
                <a:solidFill>
                  <a:schemeClr val="dk2"/>
                </a:solidFill>
                <a:latin typeface="Roboto Medium"/>
                <a:ea typeface="Roboto Medium"/>
                <a:cs typeface="Roboto Medium"/>
                <a:sym typeface="Roboto Medium"/>
              </a:rPr>
              <a:t>https://www.lu4aa.org/wp/</a:t>
            </a:r>
            <a:endParaRPr sz="1800">
              <a:solidFill>
                <a:schemeClr val="dk2"/>
              </a:solidFill>
              <a:latin typeface="Roboto Medium"/>
              <a:ea typeface="Roboto Medium"/>
              <a:cs typeface="Roboto Medium"/>
              <a:sym typeface="Roboto Medium"/>
            </a:endParaRPr>
          </a:p>
          <a:p>
            <a:pPr indent="0" lvl="0" marL="0" rtl="0" algn="l">
              <a:lnSpc>
                <a:spcPct val="115000"/>
              </a:lnSpc>
              <a:spcBef>
                <a:spcPts val="800"/>
              </a:spcBef>
              <a:spcAft>
                <a:spcPts val="0"/>
              </a:spcAft>
              <a:buNone/>
            </a:pPr>
            <a:r>
              <a:rPr lang="es-419" sz="1800">
                <a:solidFill>
                  <a:schemeClr val="dk2"/>
                </a:solidFill>
                <a:uFill>
                  <a:noFill/>
                </a:uFill>
                <a:latin typeface="Roboto Medium"/>
                <a:ea typeface="Roboto Medium"/>
                <a:cs typeface="Roboto Medium"/>
                <a:sym typeface="Roboto Medium"/>
                <a:hlinkClick r:id="rId4">
                  <a:extLst>
                    <a:ext uri="{A12FA001-AC4F-418D-AE19-62706E023703}">
                      <ahyp:hlinkClr val="tx"/>
                    </a:ext>
                  </a:extLst>
                </a:hlinkClick>
              </a:rPr>
              <a:t>https://youthontheair.org/</a:t>
            </a:r>
            <a:endParaRPr sz="1800">
              <a:solidFill>
                <a:schemeClr val="dk2"/>
              </a:solidFill>
              <a:latin typeface="Roboto Medium"/>
              <a:ea typeface="Roboto Medium"/>
              <a:cs typeface="Roboto Medium"/>
              <a:sym typeface="Roboto Medium"/>
            </a:endParaRPr>
          </a:p>
          <a:p>
            <a:pPr indent="0" lvl="0" marL="0" rtl="0" algn="l">
              <a:lnSpc>
                <a:spcPct val="115000"/>
              </a:lnSpc>
              <a:spcBef>
                <a:spcPts val="800"/>
              </a:spcBef>
              <a:spcAft>
                <a:spcPts val="0"/>
              </a:spcAft>
              <a:buNone/>
            </a:pPr>
            <a:r>
              <a:rPr lang="es-419" sz="1800">
                <a:solidFill>
                  <a:schemeClr val="dk2"/>
                </a:solidFill>
                <a:latin typeface="Roboto Medium"/>
                <a:ea typeface="Roboto Medium"/>
                <a:cs typeface="Roboto Medium"/>
                <a:sym typeface="Roboto Medium"/>
              </a:rPr>
              <a:t>https://www.ham-yota.com/</a:t>
            </a:r>
            <a:endParaRPr sz="1800">
              <a:solidFill>
                <a:schemeClr val="dk2"/>
              </a:solidFill>
              <a:latin typeface="Roboto Medium"/>
              <a:ea typeface="Roboto Medium"/>
              <a:cs typeface="Roboto Medium"/>
              <a:sym typeface="Roboto Medium"/>
            </a:endParaRPr>
          </a:p>
        </p:txBody>
      </p:sp>
      <p:pic>
        <p:nvPicPr>
          <p:cNvPr id="445" name="Google Shape;445;p21"/>
          <p:cNvPicPr preferRelativeResize="0"/>
          <p:nvPr/>
        </p:nvPicPr>
        <p:blipFill rotWithShape="1">
          <a:blip r:embed="rId5">
            <a:alphaModFix/>
          </a:blip>
          <a:srcRect b="5323" l="11341" r="8785" t="10966"/>
          <a:stretch/>
        </p:blipFill>
        <p:spPr>
          <a:xfrm>
            <a:off x="6613675" y="1595075"/>
            <a:ext cx="1977775" cy="24860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